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notesSlides/notesSlide5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5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55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5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57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58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6"/>
  </p:notesMasterIdLst>
  <p:sldIdLst>
    <p:sldId id="311" r:id="rId2"/>
    <p:sldId id="257" r:id="rId3"/>
    <p:sldId id="263" r:id="rId4"/>
    <p:sldId id="266" r:id="rId5"/>
    <p:sldId id="264" r:id="rId6"/>
    <p:sldId id="368" r:id="rId7"/>
    <p:sldId id="315" r:id="rId8"/>
    <p:sldId id="268" r:id="rId9"/>
    <p:sldId id="313" r:id="rId10"/>
    <p:sldId id="352" r:id="rId11"/>
    <p:sldId id="351" r:id="rId12"/>
    <p:sldId id="350" r:id="rId13"/>
    <p:sldId id="356" r:id="rId14"/>
    <p:sldId id="369" r:id="rId15"/>
    <p:sldId id="363" r:id="rId16"/>
    <p:sldId id="367" r:id="rId17"/>
    <p:sldId id="349" r:id="rId18"/>
    <p:sldId id="353" r:id="rId19"/>
    <p:sldId id="273" r:id="rId20"/>
    <p:sldId id="354" r:id="rId21"/>
    <p:sldId id="355" r:id="rId22"/>
    <p:sldId id="348" r:id="rId23"/>
    <p:sldId id="276" r:id="rId24"/>
    <p:sldId id="278" r:id="rId25"/>
    <p:sldId id="280" r:id="rId26"/>
    <p:sldId id="314" r:id="rId27"/>
    <p:sldId id="282" r:id="rId28"/>
    <p:sldId id="324" r:id="rId29"/>
    <p:sldId id="295" r:id="rId30"/>
    <p:sldId id="323" r:id="rId31"/>
    <p:sldId id="298" r:id="rId32"/>
    <p:sldId id="302" r:id="rId33"/>
    <p:sldId id="303" r:id="rId34"/>
    <p:sldId id="319" r:id="rId35"/>
    <p:sldId id="320" r:id="rId36"/>
    <p:sldId id="321" r:id="rId37"/>
    <p:sldId id="287" r:id="rId38"/>
    <p:sldId id="366" r:id="rId39"/>
    <p:sldId id="288" r:id="rId40"/>
    <p:sldId id="289" r:id="rId41"/>
    <p:sldId id="334" r:id="rId42"/>
    <p:sldId id="290" r:id="rId43"/>
    <p:sldId id="359" r:id="rId44"/>
    <p:sldId id="322" r:id="rId45"/>
    <p:sldId id="335" r:id="rId46"/>
    <p:sldId id="328" r:id="rId47"/>
    <p:sldId id="342" r:id="rId48"/>
    <p:sldId id="364" r:id="rId49"/>
    <p:sldId id="329" r:id="rId50"/>
    <p:sldId id="343" r:id="rId51"/>
    <p:sldId id="331" r:id="rId52"/>
    <p:sldId id="344" r:id="rId53"/>
    <p:sldId id="332" r:id="rId54"/>
    <p:sldId id="333" r:id="rId55"/>
    <p:sldId id="345" r:id="rId56"/>
    <p:sldId id="346" r:id="rId57"/>
    <p:sldId id="347" r:id="rId58"/>
    <p:sldId id="336" r:id="rId59"/>
    <p:sldId id="361" r:id="rId60"/>
    <p:sldId id="337" r:id="rId61"/>
    <p:sldId id="291" r:id="rId62"/>
    <p:sldId id="338" r:id="rId63"/>
    <p:sldId id="340" r:id="rId64"/>
    <p:sldId id="341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4FE3A3-A7FC-4B08-A64C-EF823EBC6145}">
          <p14:sldIdLst>
            <p14:sldId id="311"/>
            <p14:sldId id="257"/>
            <p14:sldId id="263"/>
            <p14:sldId id="266"/>
            <p14:sldId id="264"/>
            <p14:sldId id="368"/>
            <p14:sldId id="315"/>
            <p14:sldId id="268"/>
            <p14:sldId id="313"/>
            <p14:sldId id="352"/>
            <p14:sldId id="351"/>
            <p14:sldId id="350"/>
            <p14:sldId id="356"/>
            <p14:sldId id="369"/>
            <p14:sldId id="363"/>
            <p14:sldId id="367"/>
            <p14:sldId id="349"/>
            <p14:sldId id="353"/>
            <p14:sldId id="273"/>
            <p14:sldId id="354"/>
            <p14:sldId id="355"/>
            <p14:sldId id="348"/>
            <p14:sldId id="276"/>
            <p14:sldId id="278"/>
            <p14:sldId id="280"/>
            <p14:sldId id="314"/>
            <p14:sldId id="282"/>
            <p14:sldId id="324"/>
            <p14:sldId id="295"/>
            <p14:sldId id="323"/>
          </p14:sldIdLst>
        </p14:section>
        <p14:section name="GROWTH RATES" id="{E11851F5-E076-4953-9756-09D84AF15B63}">
          <p14:sldIdLst>
            <p14:sldId id="298"/>
            <p14:sldId id="302"/>
            <p14:sldId id="303"/>
          </p14:sldIdLst>
        </p14:section>
        <p14:section name="Untitled Section" id="{B821431B-69BA-4E10-9990-BF85F07D7A47}">
          <p14:sldIdLst>
            <p14:sldId id="319"/>
            <p14:sldId id="320"/>
            <p14:sldId id="321"/>
            <p14:sldId id="287"/>
            <p14:sldId id="366"/>
            <p14:sldId id="288"/>
            <p14:sldId id="289"/>
            <p14:sldId id="334"/>
            <p14:sldId id="290"/>
            <p14:sldId id="359"/>
            <p14:sldId id="322"/>
          </p14:sldIdLst>
        </p14:section>
        <p14:section name="DEMONETIZATION" id="{4C997BE2-99AF-4820-BDF2-D66B8480B72C}">
          <p14:sldIdLst>
            <p14:sldId id="335"/>
            <p14:sldId id="328"/>
            <p14:sldId id="342"/>
            <p14:sldId id="364"/>
            <p14:sldId id="329"/>
            <p14:sldId id="343"/>
            <p14:sldId id="331"/>
            <p14:sldId id="344"/>
            <p14:sldId id="332"/>
            <p14:sldId id="333"/>
            <p14:sldId id="345"/>
            <p14:sldId id="346"/>
            <p14:sldId id="347"/>
            <p14:sldId id="336"/>
            <p14:sldId id="361"/>
            <p14:sldId id="337"/>
            <p14:sldId id="291"/>
            <p14:sldId id="338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C000"/>
    <a:srgbClr val="00B050"/>
    <a:srgbClr val="C19859"/>
    <a:srgbClr val="771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937738159850192E-2"/>
          <c:y val="2.6292199497756883E-2"/>
          <c:w val="0.94118351770445874"/>
          <c:h val="0.746895234226576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Lakh Cr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1E1-43E5-81D9-AFD7EBEAA1A6}"/>
              </c:ext>
            </c:extLst>
          </c:dPt>
          <c:dLbls>
            <c:dLbl>
              <c:idx val="1"/>
              <c:layout>
                <c:manualLayout>
                  <c:x val="0"/>
                  <c:y val="0.172527267570463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1E1-43E5-81D9-AFD7EBEAA1A6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2016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15075429</c:v>
                </c:pt>
                <c:pt idx="1">
                  <c:v>16847455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E1-43E5-81D9-AFD7EBEAA1A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FY17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FY17 (Entire)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7.2</c:v>
                </c:pt>
                <c:pt idx="1">
                  <c:v>7.4</c:v>
                </c:pt>
                <c:pt idx="2">
                  <c:v>7</c:v>
                </c:pt>
                <c:pt idx="3">
                  <c:v>6.1</c:v>
                </c:pt>
                <c:pt idx="4" formatCode="0.0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A0-450C-8662-8F73829ACFB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alpha val="61000"/>
      </a:schemeClr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937738159850192E-2"/>
          <c:y val="2.6292199497756883E-2"/>
          <c:w val="0.94118351770445874"/>
          <c:h val="0.674073552118820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D743-44C8-AC75-C864683D27D9}"/>
              </c:ext>
            </c:extLst>
          </c:dPt>
          <c:dPt>
            <c:idx val="2"/>
            <c:invertIfNegative val="0"/>
            <c:bubble3D val="0"/>
            <c:spPr>
              <a:solidFill>
                <a:srgbClr val="604878">
                  <a:lumMod val="60000"/>
                  <a:lumOff val="40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4-45A4-BCFC-1A2857B817A7}"/>
              </c:ext>
            </c:extLst>
          </c:dPt>
          <c:dLbls>
            <c:dLbl>
              <c:idx val="1"/>
              <c:layout>
                <c:manualLayout>
                  <c:x val="0"/>
                  <c:y val="0.172527267570463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743-44C8-AC75-C864683D27D9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7.1</c:v>
                </c:pt>
                <c:pt idx="2">
                  <c:v>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030A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2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4F-43AA-9233-5EE5688CDA0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937738159850192E-2"/>
          <c:y val="2.6292199497756883E-2"/>
          <c:w val="0.94118351770445874"/>
          <c:h val="0.847392508285242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Agriculture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F2936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43-44C8-AC75-C864683D27D9}"/>
              </c:ext>
            </c:extLst>
          </c:dPt>
          <c:dLbls>
            <c:dLbl>
              <c:idx val="1"/>
              <c:layout>
                <c:manualLayout>
                  <c:x val="0"/>
                  <c:y val="0.172527267570463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743-44C8-AC75-C864683D27D9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4.2</c:v>
                </c:pt>
                <c:pt idx="1">
                  <c:v>-0.2</c:v>
                </c:pt>
                <c:pt idx="2">
                  <c:v>1.2</c:v>
                </c:pt>
                <c:pt idx="3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937738159850192E-2"/>
          <c:y val="2.6292199497756883E-2"/>
          <c:w val="0.94118351770445874"/>
          <c:h val="0.674073552118820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Mfg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D743-44C8-AC75-C864683D27D9}"/>
              </c:ext>
            </c:extLst>
          </c:dPt>
          <c:dLbls>
            <c:dLbl>
              <c:idx val="1"/>
              <c:layout>
                <c:manualLayout>
                  <c:x val="0"/>
                  <c:y val="0.172527267570463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743-44C8-AC75-C864683D27D9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5.9</c:v>
                </c:pt>
                <c:pt idx="2">
                  <c:v>7.4</c:v>
                </c:pt>
                <c:pt idx="3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937738159850192E-2"/>
          <c:y val="2.6292199497756883E-2"/>
          <c:w val="0.94118351770445874"/>
          <c:h val="0.674073552118820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Mfg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CFB-4EA1-85FC-291F9CDD7797}"/>
              </c:ext>
            </c:extLst>
          </c:dPt>
          <c:dLbls>
            <c:dLbl>
              <c:idx val="1"/>
              <c:layout>
                <c:manualLayout>
                  <c:x val="0"/>
                  <c:y val="0.1725272675704634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CFB-4EA1-85FC-291F9CDD7797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7.8</c:v>
                </c:pt>
                <c:pt idx="1">
                  <c:v>10.3</c:v>
                </c:pt>
                <c:pt idx="2">
                  <c:v>8.9</c:v>
                </c:pt>
                <c:pt idx="3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FB-4EA1-85FC-291F9CDD779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Franklin Gothic Heavy" panose="020B09030201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2014-15</c:v>
                </c:pt>
                <c:pt idx="1">
                  <c:v>2015-16</c:v>
                </c:pt>
                <c:pt idx="2">
                  <c:v>2016-17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86454</c:v>
                </c:pt>
                <c:pt idx="1">
                  <c:v>94130</c:v>
                </c:pt>
                <c:pt idx="2" formatCode="General">
                  <c:v>103219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Constant (2011)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2014-15</c:v>
                </c:pt>
                <c:pt idx="1">
                  <c:v>2015-16</c:v>
                </c:pt>
                <c:pt idx="2">
                  <c:v>2016-17</c:v>
                </c:pt>
              </c:strCache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72862</c:v>
                </c:pt>
                <c:pt idx="1">
                  <c:v>77803</c:v>
                </c:pt>
                <c:pt idx="2" formatCode="General">
                  <c:v>82269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850405067103878E-2"/>
          <c:y val="0.90693050710068179"/>
          <c:w val="0.86452510108917735"/>
          <c:h val="8.3508693081952051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FY17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7.2</c:v>
                </c:pt>
                <c:pt idx="1">
                  <c:v>7.4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0" b="0" i="0" u="none" strike="noStrike" kern="1200" cap="all" baseline="0">
                <a:solidFill>
                  <a:schemeClr val="bg1"/>
                </a:solidFill>
                <a:latin typeface="Franklin Gothic Demi Cond" panose="020B0706030402020204" pitchFamily="34" charset="0"/>
                <a:ea typeface="+mn-ea"/>
                <a:cs typeface="+mn-cs"/>
              </a:defRPr>
            </a:pPr>
            <a:endParaRPr lang="en-US"/>
          </a:p>
        </c:txPr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alpha val="61000"/>
      </a:schemeClr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Q3-2015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Indirect Tax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2-42D4-B3F3-E5CEC9EC5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Q3-2016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Indirect Tax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12-42D4-B3F3-E5CEC9EC5D7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Q3-2015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Direct Tax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11-4B18-B22A-2BAF305FEA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Q3-2016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solidFill>
                <a:schemeClr val="lt1"/>
              </a:solidFill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Direct Tax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5.5216000000000003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11-4B18-B22A-2BAF305FEA5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3843152"/>
        <c:axId val="1453843984"/>
      </c:barChart>
      <c:catAx>
        <c:axId val="1453843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53843984"/>
        <c:crosses val="autoZero"/>
        <c:auto val="1"/>
        <c:lblAlgn val="ctr"/>
        <c:lblOffset val="100"/>
        <c:noMultiLvlLbl val="0"/>
      </c:catAx>
      <c:valAx>
        <c:axId val="1453843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5384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Franklin Gothic Medium Cond" panose="020B06060304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image" Target="../media/image67.jpeg"/><Relationship Id="rId4" Type="http://schemas.openxmlformats.org/officeDocument/2006/relationships/image" Target="../media/image69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image" Target="../media/image67.jpeg"/><Relationship Id="rId4" Type="http://schemas.openxmlformats.org/officeDocument/2006/relationships/image" Target="../media/image69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image" Target="../media/image144.jpeg"/><Relationship Id="rId4" Type="http://schemas.openxmlformats.org/officeDocument/2006/relationships/image" Target="../media/image147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image" Target="../media/image158.jpeg"/><Relationship Id="rId6" Type="http://schemas.openxmlformats.org/officeDocument/2006/relationships/image" Target="../media/image163.png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diagrams/_rels/data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microsoft.com/office/2007/relationships/hdphoto" Target="../media/hdphoto5.wdp"/><Relationship Id="rId1" Type="http://schemas.openxmlformats.org/officeDocument/2006/relationships/image" Target="../media/image168.png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microsoft.com/office/2007/relationships/hdphoto" Target="../media/hdphoto6.wdp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image" Target="../media/image67.jpeg"/><Relationship Id="rId4" Type="http://schemas.openxmlformats.org/officeDocument/2006/relationships/image" Target="../media/image69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image" Target="../media/image67.jpeg"/><Relationship Id="rId4" Type="http://schemas.openxmlformats.org/officeDocument/2006/relationships/image" Target="../media/image69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image" Target="../media/image144.jpeg"/><Relationship Id="rId4" Type="http://schemas.openxmlformats.org/officeDocument/2006/relationships/image" Target="../media/image147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image" Target="../media/image158.jpeg"/><Relationship Id="rId6" Type="http://schemas.openxmlformats.org/officeDocument/2006/relationships/image" Target="../media/image163.png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diagrams/_rels/drawing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microsoft.com/office/2007/relationships/hdphoto" Target="../media/hdphoto5.wdp"/><Relationship Id="rId1" Type="http://schemas.openxmlformats.org/officeDocument/2006/relationships/image" Target="../media/image168.png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microsoft.com/office/2007/relationships/hdphoto" Target="../media/hdphoto6.wdp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49C85D-4EE9-4B12-BD51-4F06D8879F73}" type="doc">
      <dgm:prSet loTypeId="urn:microsoft.com/office/officeart/2005/8/layout/pList2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DE307-1160-4EDA-A646-4F4592E3C98B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Rs.00</a:t>
          </a:r>
          <a:endParaRPr lang="en-US" dirty="0"/>
        </a:p>
      </dgm:t>
    </dgm:pt>
    <dgm:pt modelId="{B0D30B1E-45E5-42C3-8E5C-94A3AAB821CF}" type="parTrans" cxnId="{DDBD580B-3DC7-4B22-948D-D0448AC7A9C6}">
      <dgm:prSet/>
      <dgm:spPr/>
      <dgm:t>
        <a:bodyPr/>
        <a:lstStyle/>
        <a:p>
          <a:endParaRPr lang="en-US"/>
        </a:p>
      </dgm:t>
    </dgm:pt>
    <dgm:pt modelId="{ED9C65DE-3819-4AD8-8098-E8D9C9CEE569}" type="sibTrans" cxnId="{DDBD580B-3DC7-4B22-948D-D0448AC7A9C6}">
      <dgm:prSet/>
      <dgm:spPr/>
      <dgm:t>
        <a:bodyPr/>
        <a:lstStyle/>
        <a:p>
          <a:endParaRPr lang="en-US"/>
        </a:p>
      </dgm:t>
    </dgm:pt>
    <dgm:pt modelId="{598B5A15-7EF1-4ED7-860B-B3E16DB3C133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Wage(W)</a:t>
          </a:r>
          <a:endParaRPr lang="en-US" dirty="0"/>
        </a:p>
      </dgm:t>
    </dgm:pt>
    <dgm:pt modelId="{A1F0BBC6-3D13-4ADF-A58C-B1402C012D7D}" type="parTrans" cxnId="{9ED6DE19-560C-45D9-8EB4-9EC74AF634E1}">
      <dgm:prSet/>
      <dgm:spPr/>
      <dgm:t>
        <a:bodyPr/>
        <a:lstStyle/>
        <a:p>
          <a:endParaRPr lang="en-US"/>
        </a:p>
      </dgm:t>
    </dgm:pt>
    <dgm:pt modelId="{341E380B-A426-4A9D-83DB-7611E62F0A5F}" type="sibTrans" cxnId="{9ED6DE19-560C-45D9-8EB4-9EC74AF634E1}">
      <dgm:prSet/>
      <dgm:spPr/>
      <dgm:t>
        <a:bodyPr/>
        <a:lstStyle/>
        <a:p>
          <a:endParaRPr lang="en-US"/>
        </a:p>
      </dgm:t>
    </dgm:pt>
    <dgm:pt modelId="{7A9769E7-BD7A-419E-891E-251FF783F8B3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Rs.1 lakh</a:t>
          </a:r>
          <a:endParaRPr lang="en-US" dirty="0"/>
        </a:p>
      </dgm:t>
    </dgm:pt>
    <dgm:pt modelId="{57C528F6-0994-467D-8027-6887E7BE138B}" type="parTrans" cxnId="{AC124ECD-249F-4BB8-83A1-92F407B0E219}">
      <dgm:prSet/>
      <dgm:spPr/>
      <dgm:t>
        <a:bodyPr/>
        <a:lstStyle/>
        <a:p>
          <a:endParaRPr lang="en-US"/>
        </a:p>
      </dgm:t>
    </dgm:pt>
    <dgm:pt modelId="{F2BF84FF-80CC-406B-93FA-4B7029BBA7BC}" type="sibTrans" cxnId="{AC124ECD-249F-4BB8-83A1-92F407B0E219}">
      <dgm:prSet/>
      <dgm:spPr/>
      <dgm:t>
        <a:bodyPr/>
        <a:lstStyle/>
        <a:p>
          <a:endParaRPr lang="en-US"/>
        </a:p>
      </dgm:t>
    </dgm:pt>
    <dgm:pt modelId="{2C096AD7-1AC2-451E-9246-D4C4EEF5BEE8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Wage(W)</a:t>
          </a:r>
          <a:endParaRPr lang="en-US" dirty="0"/>
        </a:p>
      </dgm:t>
    </dgm:pt>
    <dgm:pt modelId="{A010E64C-7795-43D5-AFCF-D6BE96DD28A8}" type="parTrans" cxnId="{48C5F329-43E5-4E42-BF4C-BD3ACAFF0A36}">
      <dgm:prSet/>
      <dgm:spPr/>
      <dgm:t>
        <a:bodyPr/>
        <a:lstStyle/>
        <a:p>
          <a:endParaRPr lang="en-US"/>
        </a:p>
      </dgm:t>
    </dgm:pt>
    <dgm:pt modelId="{B243CCD8-F2E2-4052-8031-F86E0C3378B1}" type="sibTrans" cxnId="{48C5F329-43E5-4E42-BF4C-BD3ACAFF0A36}">
      <dgm:prSet/>
      <dgm:spPr/>
      <dgm:t>
        <a:bodyPr/>
        <a:lstStyle/>
        <a:p>
          <a:endParaRPr lang="en-US"/>
        </a:p>
      </dgm:t>
    </dgm:pt>
    <dgm:pt modelId="{FC004A28-8D55-4680-8039-910402B80599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Rs.5 lakh</a:t>
          </a:r>
          <a:endParaRPr lang="en-US" dirty="0"/>
        </a:p>
      </dgm:t>
    </dgm:pt>
    <dgm:pt modelId="{54F5A70C-CA91-4C9D-ACE7-65C1D258DA88}" type="parTrans" cxnId="{9934886B-E6D1-44FE-8D2D-5F5A78DBBFF1}">
      <dgm:prSet/>
      <dgm:spPr/>
      <dgm:t>
        <a:bodyPr/>
        <a:lstStyle/>
        <a:p>
          <a:endParaRPr lang="en-US"/>
        </a:p>
      </dgm:t>
    </dgm:pt>
    <dgm:pt modelId="{7DAA8259-4674-4EAB-B040-DD93F8F9C3D5}" type="sibTrans" cxnId="{9934886B-E6D1-44FE-8D2D-5F5A78DBBFF1}">
      <dgm:prSet/>
      <dgm:spPr/>
      <dgm:t>
        <a:bodyPr/>
        <a:lstStyle/>
        <a:p>
          <a:endParaRPr lang="en-US"/>
        </a:p>
      </dgm:t>
    </dgm:pt>
    <dgm:pt modelId="{0276444C-BB27-4524-BD8E-5395268D1A3F}">
      <dgm:prSet phldrT="[Text]"/>
      <dgm:spPr/>
      <dgm:t>
        <a:bodyPr/>
        <a:lstStyle/>
        <a:p>
          <a:r>
            <a:rPr lang="en-US" dirty="0" smtClean="0"/>
            <a:t>Rs. 10 lakh</a:t>
          </a:r>
        </a:p>
        <a:p>
          <a:r>
            <a:rPr lang="en-US" u="sng" dirty="0" smtClean="0"/>
            <a:t>Final product</a:t>
          </a:r>
          <a:endParaRPr lang="en-US" u="sng" dirty="0"/>
        </a:p>
      </dgm:t>
    </dgm:pt>
    <dgm:pt modelId="{86B75745-FF27-4A6E-8F45-335D37C1A54C}" type="parTrans" cxnId="{948ACAF1-64B2-401F-A70C-37EBF3127EEC}">
      <dgm:prSet/>
      <dgm:spPr/>
      <dgm:t>
        <a:bodyPr/>
        <a:lstStyle/>
        <a:p>
          <a:endParaRPr lang="en-US"/>
        </a:p>
      </dgm:t>
    </dgm:pt>
    <dgm:pt modelId="{BCC3168C-D4FE-443C-BAC8-4CE32CB8BF7B}" type="sibTrans" cxnId="{948ACAF1-64B2-401F-A70C-37EBF3127EEC}">
      <dgm:prSet/>
      <dgm:spPr/>
      <dgm:t>
        <a:bodyPr/>
        <a:lstStyle/>
        <a:p>
          <a:endParaRPr lang="en-US"/>
        </a:p>
      </dgm:t>
    </dgm:pt>
    <dgm:pt modelId="{25C37B8E-40C1-4268-85D3-CC7E2A391DB3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Interest(I)</a:t>
          </a:r>
          <a:endParaRPr lang="en-US" dirty="0"/>
        </a:p>
      </dgm:t>
    </dgm:pt>
    <dgm:pt modelId="{6DFD7995-6714-4FB3-B616-4DFFD87D4338}" type="parTrans" cxnId="{1B9319D8-A2AD-4022-A654-0AB21C113819}">
      <dgm:prSet/>
      <dgm:spPr/>
      <dgm:t>
        <a:bodyPr/>
        <a:lstStyle/>
        <a:p>
          <a:endParaRPr lang="en-US"/>
        </a:p>
      </dgm:t>
    </dgm:pt>
    <dgm:pt modelId="{FB1EFD55-BD56-4216-8D75-62B4EC6FA139}" type="sibTrans" cxnId="{1B9319D8-A2AD-4022-A654-0AB21C113819}">
      <dgm:prSet/>
      <dgm:spPr/>
      <dgm:t>
        <a:bodyPr/>
        <a:lstStyle/>
        <a:p>
          <a:endParaRPr lang="en-US"/>
        </a:p>
      </dgm:t>
    </dgm:pt>
    <dgm:pt modelId="{2056C2C7-8D0F-411C-BA42-B1109BCF55DC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Profit(P)</a:t>
          </a:r>
          <a:endParaRPr lang="en-US" dirty="0"/>
        </a:p>
      </dgm:t>
    </dgm:pt>
    <dgm:pt modelId="{BF08A753-EF48-4D4F-8F30-5504761F50C9}" type="parTrans" cxnId="{72236C11-675A-485C-9B0C-4365E44A55C9}">
      <dgm:prSet/>
      <dgm:spPr/>
      <dgm:t>
        <a:bodyPr/>
        <a:lstStyle/>
        <a:p>
          <a:endParaRPr lang="en-US"/>
        </a:p>
      </dgm:t>
    </dgm:pt>
    <dgm:pt modelId="{B5977870-9EEF-462D-8A4B-6D108495F776}" type="sibTrans" cxnId="{72236C11-675A-485C-9B0C-4365E44A55C9}">
      <dgm:prSet/>
      <dgm:spPr/>
      <dgm:t>
        <a:bodyPr/>
        <a:lstStyle/>
        <a:p>
          <a:endParaRPr lang="en-US"/>
        </a:p>
      </dgm:t>
    </dgm:pt>
    <dgm:pt modelId="{A2E9F16A-316C-439A-B9B8-3018D7A87F0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Rent(R)</a:t>
          </a:r>
          <a:endParaRPr lang="en-US" dirty="0"/>
        </a:p>
      </dgm:t>
    </dgm:pt>
    <dgm:pt modelId="{8A53D2AC-767B-46EC-BB7C-8915B1A4ADB7}" type="parTrans" cxnId="{CACCDFE5-D699-492E-9647-7290E60AB03B}">
      <dgm:prSet/>
      <dgm:spPr/>
      <dgm:t>
        <a:bodyPr/>
        <a:lstStyle/>
        <a:p>
          <a:endParaRPr lang="en-US"/>
        </a:p>
      </dgm:t>
    </dgm:pt>
    <dgm:pt modelId="{C0EF2E74-E72F-4172-8C35-1D4DF40A6792}" type="sibTrans" cxnId="{CACCDFE5-D699-492E-9647-7290E60AB03B}">
      <dgm:prSet/>
      <dgm:spPr/>
      <dgm:t>
        <a:bodyPr/>
        <a:lstStyle/>
        <a:p>
          <a:endParaRPr lang="en-US"/>
        </a:p>
      </dgm:t>
    </dgm:pt>
    <dgm:pt modelId="{207124CC-C76D-4EC0-9C31-37345D14A74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Interest(I)</a:t>
          </a:r>
          <a:endParaRPr lang="en-US" dirty="0"/>
        </a:p>
      </dgm:t>
    </dgm:pt>
    <dgm:pt modelId="{8D075763-0708-4CEC-8398-23CC0675730D}" type="parTrans" cxnId="{6C13DA2C-496E-4FA9-871E-007BCC7CC634}">
      <dgm:prSet/>
      <dgm:spPr/>
      <dgm:t>
        <a:bodyPr/>
        <a:lstStyle/>
        <a:p>
          <a:endParaRPr lang="en-US"/>
        </a:p>
      </dgm:t>
    </dgm:pt>
    <dgm:pt modelId="{8F2999C8-6DCB-4DE5-9FE5-5E1D42513950}" type="sibTrans" cxnId="{6C13DA2C-496E-4FA9-871E-007BCC7CC634}">
      <dgm:prSet/>
      <dgm:spPr/>
      <dgm:t>
        <a:bodyPr/>
        <a:lstStyle/>
        <a:p>
          <a:endParaRPr lang="en-US"/>
        </a:p>
      </dgm:t>
    </dgm:pt>
    <dgm:pt modelId="{B974888E-A277-4A92-80C1-14053C3F7F5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mtClean="0"/>
            <a:t>Profit(P)</a:t>
          </a:r>
          <a:endParaRPr lang="en-US" dirty="0"/>
        </a:p>
      </dgm:t>
    </dgm:pt>
    <dgm:pt modelId="{57D1D3A8-E933-425A-BBED-905E794AC869}" type="parTrans" cxnId="{5B238BD8-A559-4B87-9EEA-D8D9C9B4C09D}">
      <dgm:prSet/>
      <dgm:spPr/>
      <dgm:t>
        <a:bodyPr/>
        <a:lstStyle/>
        <a:p>
          <a:endParaRPr lang="en-US"/>
        </a:p>
      </dgm:t>
    </dgm:pt>
    <dgm:pt modelId="{0D1880F8-158C-42DF-B060-01F3F7375381}" type="sibTrans" cxnId="{5B238BD8-A559-4B87-9EEA-D8D9C9B4C09D}">
      <dgm:prSet/>
      <dgm:spPr/>
      <dgm:t>
        <a:bodyPr/>
        <a:lstStyle/>
        <a:p>
          <a:endParaRPr lang="en-US"/>
        </a:p>
      </dgm:t>
    </dgm:pt>
    <dgm:pt modelId="{53C88D34-79FD-4B3D-99A0-6749B80814FC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mtClean="0"/>
            <a:t>Rent(R)</a:t>
          </a:r>
          <a:endParaRPr lang="en-US" dirty="0"/>
        </a:p>
      </dgm:t>
    </dgm:pt>
    <dgm:pt modelId="{4AEC11A1-58FA-4DED-B387-1C635789F95C}" type="parTrans" cxnId="{41360C26-126E-482B-9880-814DCAFC5DF8}">
      <dgm:prSet/>
      <dgm:spPr/>
      <dgm:t>
        <a:bodyPr/>
        <a:lstStyle/>
        <a:p>
          <a:endParaRPr lang="en-US"/>
        </a:p>
      </dgm:t>
    </dgm:pt>
    <dgm:pt modelId="{CC6EE8B0-F087-46A4-937F-751E56AD8DD2}" type="sibTrans" cxnId="{41360C26-126E-482B-9880-814DCAFC5DF8}">
      <dgm:prSet/>
      <dgm:spPr/>
      <dgm:t>
        <a:bodyPr/>
        <a:lstStyle/>
        <a:p>
          <a:endParaRPr lang="en-US"/>
        </a:p>
      </dgm:t>
    </dgm:pt>
    <dgm:pt modelId="{FDA49438-9A87-4C02-A48B-C9DA87C59F3D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Wage(W)</a:t>
          </a:r>
          <a:endParaRPr lang="en-US" dirty="0"/>
        </a:p>
      </dgm:t>
    </dgm:pt>
    <dgm:pt modelId="{DB525B19-A618-4E04-A4E9-0FCF40C24ACA}" type="parTrans" cxnId="{81DDBD9C-363C-4A66-9F43-B4C40D95301C}">
      <dgm:prSet/>
      <dgm:spPr/>
      <dgm:t>
        <a:bodyPr/>
        <a:lstStyle/>
        <a:p>
          <a:endParaRPr lang="en-US"/>
        </a:p>
      </dgm:t>
    </dgm:pt>
    <dgm:pt modelId="{389C6F53-B871-4B46-B6F4-A33F8991AFE7}" type="sibTrans" cxnId="{81DDBD9C-363C-4A66-9F43-B4C40D95301C}">
      <dgm:prSet/>
      <dgm:spPr/>
      <dgm:t>
        <a:bodyPr/>
        <a:lstStyle/>
        <a:p>
          <a:endParaRPr lang="en-US"/>
        </a:p>
      </dgm:t>
    </dgm:pt>
    <dgm:pt modelId="{00484C95-7C7D-4D70-9E6C-8ACF4CC29B97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mtClean="0"/>
            <a:t>Interest(I)</a:t>
          </a:r>
          <a:endParaRPr lang="en-US" dirty="0"/>
        </a:p>
      </dgm:t>
    </dgm:pt>
    <dgm:pt modelId="{E992A47C-E8EC-407A-8065-C79CEF2C98DC}" type="parTrans" cxnId="{83D68BFA-61FF-4989-8D15-1207C61A005E}">
      <dgm:prSet/>
      <dgm:spPr/>
      <dgm:t>
        <a:bodyPr/>
        <a:lstStyle/>
        <a:p>
          <a:endParaRPr lang="en-US"/>
        </a:p>
      </dgm:t>
    </dgm:pt>
    <dgm:pt modelId="{65C35951-97AC-45DA-AC2B-ACD8C40E936E}" type="sibTrans" cxnId="{83D68BFA-61FF-4989-8D15-1207C61A005E}">
      <dgm:prSet/>
      <dgm:spPr/>
      <dgm:t>
        <a:bodyPr/>
        <a:lstStyle/>
        <a:p>
          <a:endParaRPr lang="en-US"/>
        </a:p>
      </dgm:t>
    </dgm:pt>
    <dgm:pt modelId="{424FC17A-7243-4689-B85E-C968E0E778D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mtClean="0"/>
            <a:t>Profit(P)</a:t>
          </a:r>
          <a:endParaRPr lang="en-US" dirty="0"/>
        </a:p>
      </dgm:t>
    </dgm:pt>
    <dgm:pt modelId="{D20C3905-E97D-4933-888B-06A6F62D6221}" type="parTrans" cxnId="{D82A7695-B7FF-444C-A7C5-E891736DE970}">
      <dgm:prSet/>
      <dgm:spPr/>
      <dgm:t>
        <a:bodyPr/>
        <a:lstStyle/>
        <a:p>
          <a:endParaRPr lang="en-US"/>
        </a:p>
      </dgm:t>
    </dgm:pt>
    <dgm:pt modelId="{602AF28D-5C08-4E6A-B8FD-43CAE41AA5AA}" type="sibTrans" cxnId="{D82A7695-B7FF-444C-A7C5-E891736DE970}">
      <dgm:prSet/>
      <dgm:spPr/>
      <dgm:t>
        <a:bodyPr/>
        <a:lstStyle/>
        <a:p>
          <a:endParaRPr lang="en-US"/>
        </a:p>
      </dgm:t>
    </dgm:pt>
    <dgm:pt modelId="{11479281-9DD9-4040-98E4-ECB14F334390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mtClean="0"/>
            <a:t>Rent(R)</a:t>
          </a:r>
          <a:endParaRPr lang="en-US" dirty="0"/>
        </a:p>
      </dgm:t>
    </dgm:pt>
    <dgm:pt modelId="{ED7EDEA9-FDB5-4B91-9048-12F71EAD7637}" type="parTrans" cxnId="{BE07C4D5-AF19-4E7C-8B61-0B1DDAE090A8}">
      <dgm:prSet/>
      <dgm:spPr/>
      <dgm:t>
        <a:bodyPr/>
        <a:lstStyle/>
        <a:p>
          <a:endParaRPr lang="en-US"/>
        </a:p>
      </dgm:t>
    </dgm:pt>
    <dgm:pt modelId="{19FCB0B1-D044-479D-B70F-EB2D5F0D7B66}" type="sibTrans" cxnId="{BE07C4D5-AF19-4E7C-8B61-0B1DDAE090A8}">
      <dgm:prSet/>
      <dgm:spPr/>
      <dgm:t>
        <a:bodyPr/>
        <a:lstStyle/>
        <a:p>
          <a:endParaRPr lang="en-US"/>
        </a:p>
      </dgm:t>
    </dgm:pt>
    <dgm:pt modelId="{14AE79BF-6281-4C99-BE63-9C0C472BF878}" type="pres">
      <dgm:prSet presAssocID="{6549C85D-4EE9-4B12-BD51-4F06D8879F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F36228-C4BC-4C92-A1B3-F5F5E44EDB7F}" type="pres">
      <dgm:prSet presAssocID="{6549C85D-4EE9-4B12-BD51-4F06D8879F73}" presName="bkgdShp" presStyleLbl="alignAccFollowNode1" presStyleIdx="0" presStyleCnt="1"/>
      <dgm:spPr/>
    </dgm:pt>
    <dgm:pt modelId="{BB86BE47-E8C4-482E-81C2-677BBB2282FE}" type="pres">
      <dgm:prSet presAssocID="{6549C85D-4EE9-4B12-BD51-4F06D8879F73}" presName="linComp" presStyleCnt="0"/>
      <dgm:spPr/>
    </dgm:pt>
    <dgm:pt modelId="{8A0F3471-C901-4E82-8AF5-D66BDB5B8D71}" type="pres">
      <dgm:prSet presAssocID="{3EFDE307-1160-4EDA-A646-4F4592E3C98B}" presName="compNode" presStyleCnt="0"/>
      <dgm:spPr/>
    </dgm:pt>
    <dgm:pt modelId="{E2039A9B-FE89-4C5D-B765-13F3C0A1B7A9}" type="pres">
      <dgm:prSet presAssocID="{3EFDE307-1160-4EDA-A646-4F4592E3C98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3AB6B5-DFC9-4864-BDFC-A969643310F4}" type="pres">
      <dgm:prSet presAssocID="{3EFDE307-1160-4EDA-A646-4F4592E3C98B}" presName="invisiNode" presStyleLbl="node1" presStyleIdx="0" presStyleCnt="4"/>
      <dgm:spPr/>
    </dgm:pt>
    <dgm:pt modelId="{B948D3E8-54FE-4AE6-ADDE-C80FEC725A04}" type="pres">
      <dgm:prSet presAssocID="{3EFDE307-1160-4EDA-A646-4F4592E3C98B}" presName="imagNode" presStyleLbl="fgImgPlac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0E0FDB2-519F-4F80-B9A8-3211139556F9}" type="pres">
      <dgm:prSet presAssocID="{ED9C65DE-3819-4AD8-8098-E8D9C9CEE56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82F7A88-EFEE-4982-8668-E5EBD49F5D15}" type="pres">
      <dgm:prSet presAssocID="{7A9769E7-BD7A-419E-891E-251FF783F8B3}" presName="compNode" presStyleCnt="0"/>
      <dgm:spPr/>
    </dgm:pt>
    <dgm:pt modelId="{CD36945A-9094-4593-9B9D-AD58591CB8C6}" type="pres">
      <dgm:prSet presAssocID="{7A9769E7-BD7A-419E-891E-251FF783F8B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0978AE-7F00-4BC2-9C96-1047AF48025D}" type="pres">
      <dgm:prSet presAssocID="{7A9769E7-BD7A-419E-891E-251FF783F8B3}" presName="invisiNode" presStyleLbl="node1" presStyleIdx="1" presStyleCnt="4"/>
      <dgm:spPr/>
    </dgm:pt>
    <dgm:pt modelId="{3BBB944C-E9B1-412F-8B49-26CADE424EF1}" type="pres">
      <dgm:prSet presAssocID="{7A9769E7-BD7A-419E-891E-251FF783F8B3}" presName="imagNode" presStyleLbl="fgImgPlace1" presStyleIdx="1" presStyleCnt="4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05FDF35-5EBA-4C80-86BC-7ADC450CA39D}" type="pres">
      <dgm:prSet presAssocID="{F2BF84FF-80CC-406B-93FA-4B7029BBA7B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13DDC85-3CAF-4AEA-8031-87E87BA45FFC}" type="pres">
      <dgm:prSet presAssocID="{FC004A28-8D55-4680-8039-910402B80599}" presName="compNode" presStyleCnt="0"/>
      <dgm:spPr/>
    </dgm:pt>
    <dgm:pt modelId="{C849682B-F585-4DC4-9085-2A9EC9287938}" type="pres">
      <dgm:prSet presAssocID="{FC004A28-8D55-4680-8039-910402B8059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54CF73-5E65-4EAD-8D73-1D0860C2B8B4}" type="pres">
      <dgm:prSet presAssocID="{FC004A28-8D55-4680-8039-910402B80599}" presName="invisiNode" presStyleLbl="node1" presStyleIdx="2" presStyleCnt="4"/>
      <dgm:spPr/>
    </dgm:pt>
    <dgm:pt modelId="{C2EA7481-97B1-4585-AA3F-20616F66440C}" type="pres">
      <dgm:prSet presAssocID="{FC004A28-8D55-4680-8039-910402B80599}" presName="imagNode" presStyleLbl="fgImgPlac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BE30E4C-0685-4066-BCD8-E1166B1D083E}" type="pres">
      <dgm:prSet presAssocID="{7DAA8259-4674-4EAB-B040-DD93F8F9C3D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F3F4654-EE6F-4622-8520-901DBBAF4E89}" type="pres">
      <dgm:prSet presAssocID="{0276444C-BB27-4524-BD8E-5395268D1A3F}" presName="compNode" presStyleCnt="0"/>
      <dgm:spPr/>
    </dgm:pt>
    <dgm:pt modelId="{BB5E5A5E-FD64-4DDB-BEC8-DF282D796142}" type="pres">
      <dgm:prSet presAssocID="{0276444C-BB27-4524-BD8E-5395268D1A3F}" presName="node" presStyleLbl="node1" presStyleIdx="3" presStyleCnt="4" custScaleX="1194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43CCE-9D17-40A7-8A7D-D644004635F3}" type="pres">
      <dgm:prSet presAssocID="{0276444C-BB27-4524-BD8E-5395268D1A3F}" presName="invisiNode" presStyleLbl="node1" presStyleIdx="3" presStyleCnt="4"/>
      <dgm:spPr/>
    </dgm:pt>
    <dgm:pt modelId="{91F8DD2D-0192-4D9D-B488-01D2BF5B8A4C}" type="pres">
      <dgm:prSet presAssocID="{0276444C-BB27-4524-BD8E-5395268D1A3F}" presName="imagNode" presStyleLbl="fgImgPlac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8B8C93B3-DEC8-4E09-B5FC-1193ED16F32F}" type="presOf" srcId="{B974888E-A277-4A92-80C1-14053C3F7F52}" destId="{CD36945A-9094-4593-9B9D-AD58591CB8C6}" srcOrd="0" destOrd="3" presId="urn:microsoft.com/office/officeart/2005/8/layout/pList2"/>
    <dgm:cxn modelId="{1D1EB44C-1790-46C2-A95F-0CB53A5340A5}" type="presOf" srcId="{7A9769E7-BD7A-419E-891E-251FF783F8B3}" destId="{CD36945A-9094-4593-9B9D-AD58591CB8C6}" srcOrd="0" destOrd="0" presId="urn:microsoft.com/office/officeart/2005/8/layout/pList2"/>
    <dgm:cxn modelId="{5B238BD8-A559-4B87-9EEA-D8D9C9B4C09D}" srcId="{7A9769E7-BD7A-419E-891E-251FF783F8B3}" destId="{B974888E-A277-4A92-80C1-14053C3F7F52}" srcOrd="2" destOrd="0" parTransId="{57D1D3A8-E933-425A-BBED-905E794AC869}" sibTransId="{0D1880F8-158C-42DF-B060-01F3F7375381}"/>
    <dgm:cxn modelId="{9934886B-E6D1-44FE-8D2D-5F5A78DBBFF1}" srcId="{6549C85D-4EE9-4B12-BD51-4F06D8879F73}" destId="{FC004A28-8D55-4680-8039-910402B80599}" srcOrd="2" destOrd="0" parTransId="{54F5A70C-CA91-4C9D-ACE7-65C1D258DA88}" sibTransId="{7DAA8259-4674-4EAB-B040-DD93F8F9C3D5}"/>
    <dgm:cxn modelId="{BA67652C-75B1-40AC-B3AC-5C8BBC5172E7}" type="presOf" srcId="{424FC17A-7243-4689-B85E-C968E0E778D4}" destId="{C849682B-F585-4DC4-9085-2A9EC9287938}" srcOrd="0" destOrd="3" presId="urn:microsoft.com/office/officeart/2005/8/layout/pList2"/>
    <dgm:cxn modelId="{1D0A046F-4DD4-47BC-A5D4-713F5B36D822}" type="presOf" srcId="{3EFDE307-1160-4EDA-A646-4F4592E3C98B}" destId="{E2039A9B-FE89-4C5D-B765-13F3C0A1B7A9}" srcOrd="0" destOrd="0" presId="urn:microsoft.com/office/officeart/2005/8/layout/pList2"/>
    <dgm:cxn modelId="{44BCB780-8959-4255-BFEE-6DCFD17FA8E1}" type="presOf" srcId="{F2BF84FF-80CC-406B-93FA-4B7029BBA7BC}" destId="{F05FDF35-5EBA-4C80-86BC-7ADC450CA39D}" srcOrd="0" destOrd="0" presId="urn:microsoft.com/office/officeart/2005/8/layout/pList2"/>
    <dgm:cxn modelId="{41360C26-126E-482B-9880-814DCAFC5DF8}" srcId="{7A9769E7-BD7A-419E-891E-251FF783F8B3}" destId="{53C88D34-79FD-4B3D-99A0-6749B80814FC}" srcOrd="3" destOrd="0" parTransId="{4AEC11A1-58FA-4DED-B387-1C635789F95C}" sibTransId="{CC6EE8B0-F087-46A4-937F-751E56AD8DD2}"/>
    <dgm:cxn modelId="{010F446E-256E-4DF8-BC4A-892F228DA8FB}" type="presOf" srcId="{00484C95-7C7D-4D70-9E6C-8ACF4CC29B97}" destId="{C849682B-F585-4DC4-9085-2A9EC9287938}" srcOrd="0" destOrd="2" presId="urn:microsoft.com/office/officeart/2005/8/layout/pList2"/>
    <dgm:cxn modelId="{BE07C4D5-AF19-4E7C-8B61-0B1DDAE090A8}" srcId="{FC004A28-8D55-4680-8039-910402B80599}" destId="{11479281-9DD9-4040-98E4-ECB14F334390}" srcOrd="3" destOrd="0" parTransId="{ED7EDEA9-FDB5-4B91-9048-12F71EAD7637}" sibTransId="{19FCB0B1-D044-479D-B70F-EB2D5F0D7B66}"/>
    <dgm:cxn modelId="{72236C11-675A-485C-9B0C-4365E44A55C9}" srcId="{3EFDE307-1160-4EDA-A646-4F4592E3C98B}" destId="{2056C2C7-8D0F-411C-BA42-B1109BCF55DC}" srcOrd="2" destOrd="0" parTransId="{BF08A753-EF48-4D4F-8F30-5504761F50C9}" sibTransId="{B5977870-9EEF-462D-8A4B-6D108495F776}"/>
    <dgm:cxn modelId="{814E835C-6CDB-460A-A52A-3587C9A517E9}" type="presOf" srcId="{207124CC-C76D-4EC0-9C31-37345D14A742}" destId="{CD36945A-9094-4593-9B9D-AD58591CB8C6}" srcOrd="0" destOrd="2" presId="urn:microsoft.com/office/officeart/2005/8/layout/pList2"/>
    <dgm:cxn modelId="{1ECA23DD-5127-45DF-856E-FAAE9543AFDB}" type="presOf" srcId="{53C88D34-79FD-4B3D-99A0-6749B80814FC}" destId="{CD36945A-9094-4593-9B9D-AD58591CB8C6}" srcOrd="0" destOrd="4" presId="urn:microsoft.com/office/officeart/2005/8/layout/pList2"/>
    <dgm:cxn modelId="{524BB647-5980-4E25-B9D6-83DE190AB5E2}" type="presOf" srcId="{A2E9F16A-316C-439A-B9B8-3018D7A87F04}" destId="{E2039A9B-FE89-4C5D-B765-13F3C0A1B7A9}" srcOrd="0" destOrd="4" presId="urn:microsoft.com/office/officeart/2005/8/layout/pList2"/>
    <dgm:cxn modelId="{81DDBD9C-363C-4A66-9F43-B4C40D95301C}" srcId="{FC004A28-8D55-4680-8039-910402B80599}" destId="{FDA49438-9A87-4C02-A48B-C9DA87C59F3D}" srcOrd="0" destOrd="0" parTransId="{DB525B19-A618-4E04-A4E9-0FCF40C24ACA}" sibTransId="{389C6F53-B871-4B46-B6F4-A33F8991AFE7}"/>
    <dgm:cxn modelId="{AC124ECD-249F-4BB8-83A1-92F407B0E219}" srcId="{6549C85D-4EE9-4B12-BD51-4F06D8879F73}" destId="{7A9769E7-BD7A-419E-891E-251FF783F8B3}" srcOrd="1" destOrd="0" parTransId="{57C528F6-0994-467D-8027-6887E7BE138B}" sibTransId="{F2BF84FF-80CC-406B-93FA-4B7029BBA7BC}"/>
    <dgm:cxn modelId="{EE67021E-F1CB-4831-9369-79ADFAD9E615}" type="presOf" srcId="{2056C2C7-8D0F-411C-BA42-B1109BCF55DC}" destId="{E2039A9B-FE89-4C5D-B765-13F3C0A1B7A9}" srcOrd="0" destOrd="3" presId="urn:microsoft.com/office/officeart/2005/8/layout/pList2"/>
    <dgm:cxn modelId="{C18DE289-2969-4317-B62B-C3C671ED9FDB}" type="presOf" srcId="{598B5A15-7EF1-4ED7-860B-B3E16DB3C133}" destId="{E2039A9B-FE89-4C5D-B765-13F3C0A1B7A9}" srcOrd="0" destOrd="1" presId="urn:microsoft.com/office/officeart/2005/8/layout/pList2"/>
    <dgm:cxn modelId="{1B9319D8-A2AD-4022-A654-0AB21C113819}" srcId="{3EFDE307-1160-4EDA-A646-4F4592E3C98B}" destId="{25C37B8E-40C1-4268-85D3-CC7E2A391DB3}" srcOrd="1" destOrd="0" parTransId="{6DFD7995-6714-4FB3-B616-4DFFD87D4338}" sibTransId="{FB1EFD55-BD56-4216-8D75-62B4EC6FA139}"/>
    <dgm:cxn modelId="{3A6946E7-55A3-469D-A9C9-5A773556F9B9}" type="presOf" srcId="{6549C85D-4EE9-4B12-BD51-4F06D8879F73}" destId="{14AE79BF-6281-4C99-BE63-9C0C472BF878}" srcOrd="0" destOrd="0" presId="urn:microsoft.com/office/officeart/2005/8/layout/pList2"/>
    <dgm:cxn modelId="{948ACAF1-64B2-401F-A70C-37EBF3127EEC}" srcId="{6549C85D-4EE9-4B12-BD51-4F06D8879F73}" destId="{0276444C-BB27-4524-BD8E-5395268D1A3F}" srcOrd="3" destOrd="0" parTransId="{86B75745-FF27-4A6E-8F45-335D37C1A54C}" sibTransId="{BCC3168C-D4FE-443C-BAC8-4CE32CB8BF7B}"/>
    <dgm:cxn modelId="{94251DF6-72CF-4929-BC7C-61CBAB25A302}" type="presOf" srcId="{0276444C-BB27-4524-BD8E-5395268D1A3F}" destId="{BB5E5A5E-FD64-4DDB-BEC8-DF282D796142}" srcOrd="0" destOrd="0" presId="urn:microsoft.com/office/officeart/2005/8/layout/pList2"/>
    <dgm:cxn modelId="{17A68B24-26A9-4730-8343-21CA7C34B950}" type="presOf" srcId="{FDA49438-9A87-4C02-A48B-C9DA87C59F3D}" destId="{C849682B-F585-4DC4-9085-2A9EC9287938}" srcOrd="0" destOrd="1" presId="urn:microsoft.com/office/officeart/2005/8/layout/pList2"/>
    <dgm:cxn modelId="{CD26B583-EAF9-425F-907D-BAC5DF500CCA}" type="presOf" srcId="{7DAA8259-4674-4EAB-B040-DD93F8F9C3D5}" destId="{ABE30E4C-0685-4066-BCD8-E1166B1D083E}" srcOrd="0" destOrd="0" presId="urn:microsoft.com/office/officeart/2005/8/layout/pList2"/>
    <dgm:cxn modelId="{2CAD8C6B-ED98-4D77-A97D-D3B1B7DF8010}" type="presOf" srcId="{ED9C65DE-3819-4AD8-8098-E8D9C9CEE569}" destId="{80E0FDB2-519F-4F80-B9A8-3211139556F9}" srcOrd="0" destOrd="0" presId="urn:microsoft.com/office/officeart/2005/8/layout/pList2"/>
    <dgm:cxn modelId="{2997AD46-35E2-4847-AEA7-9A0F1A712E35}" type="presOf" srcId="{FC004A28-8D55-4680-8039-910402B80599}" destId="{C849682B-F585-4DC4-9085-2A9EC9287938}" srcOrd="0" destOrd="0" presId="urn:microsoft.com/office/officeart/2005/8/layout/pList2"/>
    <dgm:cxn modelId="{6C13DA2C-496E-4FA9-871E-007BCC7CC634}" srcId="{7A9769E7-BD7A-419E-891E-251FF783F8B3}" destId="{207124CC-C76D-4EC0-9C31-37345D14A742}" srcOrd="1" destOrd="0" parTransId="{8D075763-0708-4CEC-8398-23CC0675730D}" sibTransId="{8F2999C8-6DCB-4DE5-9FE5-5E1D42513950}"/>
    <dgm:cxn modelId="{6C83BE41-C125-4423-961F-4FB0EB4E2750}" type="presOf" srcId="{11479281-9DD9-4040-98E4-ECB14F334390}" destId="{C849682B-F585-4DC4-9085-2A9EC9287938}" srcOrd="0" destOrd="4" presId="urn:microsoft.com/office/officeart/2005/8/layout/pList2"/>
    <dgm:cxn modelId="{83D68BFA-61FF-4989-8D15-1207C61A005E}" srcId="{FC004A28-8D55-4680-8039-910402B80599}" destId="{00484C95-7C7D-4D70-9E6C-8ACF4CC29B97}" srcOrd="1" destOrd="0" parTransId="{E992A47C-E8EC-407A-8065-C79CEF2C98DC}" sibTransId="{65C35951-97AC-45DA-AC2B-ACD8C40E936E}"/>
    <dgm:cxn modelId="{4EBED04C-4281-48AA-97B7-F8D4C22EDCF5}" type="presOf" srcId="{2C096AD7-1AC2-451E-9246-D4C4EEF5BEE8}" destId="{CD36945A-9094-4593-9B9D-AD58591CB8C6}" srcOrd="0" destOrd="1" presId="urn:microsoft.com/office/officeart/2005/8/layout/pList2"/>
    <dgm:cxn modelId="{D82A7695-B7FF-444C-A7C5-E891736DE970}" srcId="{FC004A28-8D55-4680-8039-910402B80599}" destId="{424FC17A-7243-4689-B85E-C968E0E778D4}" srcOrd="2" destOrd="0" parTransId="{D20C3905-E97D-4933-888B-06A6F62D6221}" sibTransId="{602AF28D-5C08-4E6A-B8FD-43CAE41AA5AA}"/>
    <dgm:cxn modelId="{3AC78CA3-964F-4028-BDF0-5FEA83E0B762}" type="presOf" srcId="{25C37B8E-40C1-4268-85D3-CC7E2A391DB3}" destId="{E2039A9B-FE89-4C5D-B765-13F3C0A1B7A9}" srcOrd="0" destOrd="2" presId="urn:microsoft.com/office/officeart/2005/8/layout/pList2"/>
    <dgm:cxn modelId="{48C5F329-43E5-4E42-BF4C-BD3ACAFF0A36}" srcId="{7A9769E7-BD7A-419E-891E-251FF783F8B3}" destId="{2C096AD7-1AC2-451E-9246-D4C4EEF5BEE8}" srcOrd="0" destOrd="0" parTransId="{A010E64C-7795-43D5-AFCF-D6BE96DD28A8}" sibTransId="{B243CCD8-F2E2-4052-8031-F86E0C3378B1}"/>
    <dgm:cxn modelId="{CACCDFE5-D699-492E-9647-7290E60AB03B}" srcId="{3EFDE307-1160-4EDA-A646-4F4592E3C98B}" destId="{A2E9F16A-316C-439A-B9B8-3018D7A87F04}" srcOrd="3" destOrd="0" parTransId="{8A53D2AC-767B-46EC-BB7C-8915B1A4ADB7}" sibTransId="{C0EF2E74-E72F-4172-8C35-1D4DF40A6792}"/>
    <dgm:cxn modelId="{9ED6DE19-560C-45D9-8EB4-9EC74AF634E1}" srcId="{3EFDE307-1160-4EDA-A646-4F4592E3C98B}" destId="{598B5A15-7EF1-4ED7-860B-B3E16DB3C133}" srcOrd="0" destOrd="0" parTransId="{A1F0BBC6-3D13-4ADF-A58C-B1402C012D7D}" sibTransId="{341E380B-A426-4A9D-83DB-7611E62F0A5F}"/>
    <dgm:cxn modelId="{DDBD580B-3DC7-4B22-948D-D0448AC7A9C6}" srcId="{6549C85D-4EE9-4B12-BD51-4F06D8879F73}" destId="{3EFDE307-1160-4EDA-A646-4F4592E3C98B}" srcOrd="0" destOrd="0" parTransId="{B0D30B1E-45E5-42C3-8E5C-94A3AAB821CF}" sibTransId="{ED9C65DE-3819-4AD8-8098-E8D9C9CEE569}"/>
    <dgm:cxn modelId="{4BD91794-CB06-470D-8431-D808D19FF1E8}" type="presParOf" srcId="{14AE79BF-6281-4C99-BE63-9C0C472BF878}" destId="{18F36228-C4BC-4C92-A1B3-F5F5E44EDB7F}" srcOrd="0" destOrd="0" presId="urn:microsoft.com/office/officeart/2005/8/layout/pList2"/>
    <dgm:cxn modelId="{240B45C8-CD08-41E8-9CC8-8E84F3D8FD4E}" type="presParOf" srcId="{14AE79BF-6281-4C99-BE63-9C0C472BF878}" destId="{BB86BE47-E8C4-482E-81C2-677BBB2282FE}" srcOrd="1" destOrd="0" presId="urn:microsoft.com/office/officeart/2005/8/layout/pList2"/>
    <dgm:cxn modelId="{6075042F-4343-4B70-BE7A-708F4773F23F}" type="presParOf" srcId="{BB86BE47-E8C4-482E-81C2-677BBB2282FE}" destId="{8A0F3471-C901-4E82-8AF5-D66BDB5B8D71}" srcOrd="0" destOrd="0" presId="urn:microsoft.com/office/officeart/2005/8/layout/pList2"/>
    <dgm:cxn modelId="{C4CD854B-084C-4980-A903-7AE3729E9B97}" type="presParOf" srcId="{8A0F3471-C901-4E82-8AF5-D66BDB5B8D71}" destId="{E2039A9B-FE89-4C5D-B765-13F3C0A1B7A9}" srcOrd="0" destOrd="0" presId="urn:microsoft.com/office/officeart/2005/8/layout/pList2"/>
    <dgm:cxn modelId="{EA44F106-2F21-45C2-8EEC-F2EC8FF93077}" type="presParOf" srcId="{8A0F3471-C901-4E82-8AF5-D66BDB5B8D71}" destId="{4C3AB6B5-DFC9-4864-BDFC-A969643310F4}" srcOrd="1" destOrd="0" presId="urn:microsoft.com/office/officeart/2005/8/layout/pList2"/>
    <dgm:cxn modelId="{6B3B2022-2AD7-4FF8-90C8-5FAA2CF76C9A}" type="presParOf" srcId="{8A0F3471-C901-4E82-8AF5-D66BDB5B8D71}" destId="{B948D3E8-54FE-4AE6-ADDE-C80FEC725A04}" srcOrd="2" destOrd="0" presId="urn:microsoft.com/office/officeart/2005/8/layout/pList2"/>
    <dgm:cxn modelId="{D0528304-940E-4954-A83D-65A2F5CB2209}" type="presParOf" srcId="{BB86BE47-E8C4-482E-81C2-677BBB2282FE}" destId="{80E0FDB2-519F-4F80-B9A8-3211139556F9}" srcOrd="1" destOrd="0" presId="urn:microsoft.com/office/officeart/2005/8/layout/pList2"/>
    <dgm:cxn modelId="{A2F719F2-032F-4320-86CB-9CD4B20F5A75}" type="presParOf" srcId="{BB86BE47-E8C4-482E-81C2-677BBB2282FE}" destId="{982F7A88-EFEE-4982-8668-E5EBD49F5D15}" srcOrd="2" destOrd="0" presId="urn:microsoft.com/office/officeart/2005/8/layout/pList2"/>
    <dgm:cxn modelId="{38DC100A-935B-4D38-9035-76B728555F2E}" type="presParOf" srcId="{982F7A88-EFEE-4982-8668-E5EBD49F5D15}" destId="{CD36945A-9094-4593-9B9D-AD58591CB8C6}" srcOrd="0" destOrd="0" presId="urn:microsoft.com/office/officeart/2005/8/layout/pList2"/>
    <dgm:cxn modelId="{1469C4FE-62E2-441B-AD26-DFA465AFC93C}" type="presParOf" srcId="{982F7A88-EFEE-4982-8668-E5EBD49F5D15}" destId="{EC0978AE-7F00-4BC2-9C96-1047AF48025D}" srcOrd="1" destOrd="0" presId="urn:microsoft.com/office/officeart/2005/8/layout/pList2"/>
    <dgm:cxn modelId="{6D9E8A46-D86E-47C5-9616-3A1728525C9E}" type="presParOf" srcId="{982F7A88-EFEE-4982-8668-E5EBD49F5D15}" destId="{3BBB944C-E9B1-412F-8B49-26CADE424EF1}" srcOrd="2" destOrd="0" presId="urn:microsoft.com/office/officeart/2005/8/layout/pList2"/>
    <dgm:cxn modelId="{00632588-D948-4545-9FD4-9FC9C42B6862}" type="presParOf" srcId="{BB86BE47-E8C4-482E-81C2-677BBB2282FE}" destId="{F05FDF35-5EBA-4C80-86BC-7ADC450CA39D}" srcOrd="3" destOrd="0" presId="urn:microsoft.com/office/officeart/2005/8/layout/pList2"/>
    <dgm:cxn modelId="{EFF5D9DE-187B-4FBB-8673-40F47AC798D7}" type="presParOf" srcId="{BB86BE47-E8C4-482E-81C2-677BBB2282FE}" destId="{913DDC85-3CAF-4AEA-8031-87E87BA45FFC}" srcOrd="4" destOrd="0" presId="urn:microsoft.com/office/officeart/2005/8/layout/pList2"/>
    <dgm:cxn modelId="{D5929610-8150-43C4-B6CB-CA8EDE19FDEF}" type="presParOf" srcId="{913DDC85-3CAF-4AEA-8031-87E87BA45FFC}" destId="{C849682B-F585-4DC4-9085-2A9EC9287938}" srcOrd="0" destOrd="0" presId="urn:microsoft.com/office/officeart/2005/8/layout/pList2"/>
    <dgm:cxn modelId="{6711350A-7464-4B55-9E00-A4CEF9495356}" type="presParOf" srcId="{913DDC85-3CAF-4AEA-8031-87E87BA45FFC}" destId="{3E54CF73-5E65-4EAD-8D73-1D0860C2B8B4}" srcOrd="1" destOrd="0" presId="urn:microsoft.com/office/officeart/2005/8/layout/pList2"/>
    <dgm:cxn modelId="{8A7A8469-2FF3-4D7F-B259-22046BD84D91}" type="presParOf" srcId="{913DDC85-3CAF-4AEA-8031-87E87BA45FFC}" destId="{C2EA7481-97B1-4585-AA3F-20616F66440C}" srcOrd="2" destOrd="0" presId="urn:microsoft.com/office/officeart/2005/8/layout/pList2"/>
    <dgm:cxn modelId="{12C48AD0-6C1D-49F1-BFE7-7A95F5AE9019}" type="presParOf" srcId="{BB86BE47-E8C4-482E-81C2-677BBB2282FE}" destId="{ABE30E4C-0685-4066-BCD8-E1166B1D083E}" srcOrd="5" destOrd="0" presId="urn:microsoft.com/office/officeart/2005/8/layout/pList2"/>
    <dgm:cxn modelId="{E645166C-5D9C-4A3E-A765-EF6BF40499BB}" type="presParOf" srcId="{BB86BE47-E8C4-482E-81C2-677BBB2282FE}" destId="{6F3F4654-EE6F-4622-8520-901DBBAF4E89}" srcOrd="6" destOrd="0" presId="urn:microsoft.com/office/officeart/2005/8/layout/pList2"/>
    <dgm:cxn modelId="{4422AB99-BFA2-4E79-9FA2-422B993EACEE}" type="presParOf" srcId="{6F3F4654-EE6F-4622-8520-901DBBAF4E89}" destId="{BB5E5A5E-FD64-4DDB-BEC8-DF282D796142}" srcOrd="0" destOrd="0" presId="urn:microsoft.com/office/officeart/2005/8/layout/pList2"/>
    <dgm:cxn modelId="{F0EB83C2-4974-4E12-B9E1-F4BC141BD09C}" type="presParOf" srcId="{6F3F4654-EE6F-4622-8520-901DBBAF4E89}" destId="{C8343CCE-9D17-40A7-8A7D-D644004635F3}" srcOrd="1" destOrd="0" presId="urn:microsoft.com/office/officeart/2005/8/layout/pList2"/>
    <dgm:cxn modelId="{7D3770A0-D406-442D-BBF8-1BF81D6B2C49}" type="presParOf" srcId="{6F3F4654-EE6F-4622-8520-901DBBAF4E89}" destId="{91F8DD2D-0192-4D9D-B488-01D2BF5B8A4C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832B62C-3BD8-4B81-B381-A7233F060563}" type="doc">
      <dgm:prSet loTypeId="urn:microsoft.com/office/officeart/2005/8/layout/process1" loCatId="process" qsTypeId="urn:microsoft.com/office/officeart/2005/8/quickstyle/3d4" qsCatId="3D" csTypeId="urn:microsoft.com/office/officeart/2005/8/colors/accent4_2" csCatId="accent4" phldr="1"/>
      <dgm:spPr/>
    </dgm:pt>
    <dgm:pt modelId="{5C3C6A79-587B-457B-9570-2B94E27043CA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16CE780F-0CB9-4E70-A8A8-7D7C1F0DC9B4}" type="parTrans" cxnId="{AE981403-BBF4-42B4-B044-3C65BAD568DD}">
      <dgm:prSet/>
      <dgm:spPr/>
      <dgm:t>
        <a:bodyPr/>
        <a:lstStyle/>
        <a:p>
          <a:endParaRPr lang="en-US"/>
        </a:p>
      </dgm:t>
    </dgm:pt>
    <dgm:pt modelId="{E3447DC0-00E0-4A1A-9A93-82CB72347241}" type="sibTrans" cxnId="{AE981403-BBF4-42B4-B044-3C65BAD568DD}">
      <dgm:prSet/>
      <dgm:spPr/>
      <dgm:t>
        <a:bodyPr/>
        <a:lstStyle/>
        <a:p>
          <a:endParaRPr lang="en-US"/>
        </a:p>
      </dgm:t>
    </dgm:pt>
    <dgm:pt modelId="{D9B89538-47C5-4F61-A979-C8E61387E7E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BA584E78-23A2-46C7-BCEE-042FF660DA55}" type="parTrans" cxnId="{A82FBC2A-692C-465D-ACED-076CC7521BD8}">
      <dgm:prSet/>
      <dgm:spPr/>
      <dgm:t>
        <a:bodyPr/>
        <a:lstStyle/>
        <a:p>
          <a:endParaRPr lang="en-US"/>
        </a:p>
      </dgm:t>
    </dgm:pt>
    <dgm:pt modelId="{AD60256E-FBCE-4E36-938F-D4BFF122B42D}" type="sibTrans" cxnId="{A82FBC2A-692C-465D-ACED-076CC7521BD8}">
      <dgm:prSet/>
      <dgm:spPr/>
      <dgm:t>
        <a:bodyPr/>
        <a:lstStyle/>
        <a:p>
          <a:endParaRPr lang="en-US"/>
        </a:p>
      </dgm:t>
    </dgm:pt>
    <dgm:pt modelId="{F85B6ED5-8215-4A5A-866C-154104F533ED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80A3A13F-6A30-4465-B278-86DB5EBF69DB}" type="parTrans" cxnId="{B269BC7E-6C7F-4CDD-8194-98199D49701F}">
      <dgm:prSet/>
      <dgm:spPr/>
      <dgm:t>
        <a:bodyPr/>
        <a:lstStyle/>
        <a:p>
          <a:endParaRPr lang="en-US"/>
        </a:p>
      </dgm:t>
    </dgm:pt>
    <dgm:pt modelId="{967B9F5D-69CE-457B-A749-B6B790F4C3C3}" type="sibTrans" cxnId="{B269BC7E-6C7F-4CDD-8194-98199D49701F}">
      <dgm:prSet/>
      <dgm:spPr/>
      <dgm:t>
        <a:bodyPr/>
        <a:lstStyle/>
        <a:p>
          <a:endParaRPr lang="en-US"/>
        </a:p>
      </dgm:t>
    </dgm:pt>
    <dgm:pt modelId="{C8B54BB2-B3B3-46CA-8879-5023E74E6541}" type="pres">
      <dgm:prSet presAssocID="{B832B62C-3BD8-4B81-B381-A7233F060563}" presName="Name0" presStyleCnt="0">
        <dgm:presLayoutVars>
          <dgm:dir/>
          <dgm:resizeHandles val="exact"/>
        </dgm:presLayoutVars>
      </dgm:prSet>
      <dgm:spPr/>
    </dgm:pt>
    <dgm:pt modelId="{F1D328E1-39F3-4A8E-B269-F1AA8F9C400B}" type="pres">
      <dgm:prSet presAssocID="{5C3C6A79-587B-457B-9570-2B94E27043C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A0D0E-AD92-4298-9EC0-71E1AC6DBCCE}" type="pres">
      <dgm:prSet presAssocID="{E3447DC0-00E0-4A1A-9A93-82CB72347241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0144FEC-EAA4-48C2-9BD3-A850A21FDCEB}" type="pres">
      <dgm:prSet presAssocID="{E3447DC0-00E0-4A1A-9A93-82CB72347241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C0E1705-4C34-4510-B518-EE2A1EE4425F}" type="pres">
      <dgm:prSet presAssocID="{F85B6ED5-8215-4A5A-866C-154104F533E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76608-8E14-4DCE-BB89-CE652BF870F1}" type="pres">
      <dgm:prSet presAssocID="{967B9F5D-69CE-457B-A749-B6B790F4C3C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E2069CE-EBCB-4F1F-907A-2CA4137CE829}" type="pres">
      <dgm:prSet presAssocID="{967B9F5D-69CE-457B-A749-B6B790F4C3C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590E719-AB3A-4D20-9A8F-DDFA7684260D}" type="pres">
      <dgm:prSet presAssocID="{D9B89538-47C5-4F61-A979-C8E61387E7E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914CDB-B0C6-49AC-B39B-B38FF4871A45}" type="presOf" srcId="{E3447DC0-00E0-4A1A-9A93-82CB72347241}" destId="{10144FEC-EAA4-48C2-9BD3-A850A21FDCEB}" srcOrd="1" destOrd="0" presId="urn:microsoft.com/office/officeart/2005/8/layout/process1"/>
    <dgm:cxn modelId="{860E29F5-8FF3-40E3-B779-1205B106A779}" type="presOf" srcId="{F85B6ED5-8215-4A5A-866C-154104F533ED}" destId="{EC0E1705-4C34-4510-B518-EE2A1EE4425F}" srcOrd="0" destOrd="0" presId="urn:microsoft.com/office/officeart/2005/8/layout/process1"/>
    <dgm:cxn modelId="{6797AB67-BF65-4532-8483-0377BCADB808}" type="presOf" srcId="{D9B89538-47C5-4F61-A979-C8E61387E7EF}" destId="{0590E719-AB3A-4D20-9A8F-DDFA7684260D}" srcOrd="0" destOrd="0" presId="urn:microsoft.com/office/officeart/2005/8/layout/process1"/>
    <dgm:cxn modelId="{A82FBC2A-692C-465D-ACED-076CC7521BD8}" srcId="{B832B62C-3BD8-4B81-B381-A7233F060563}" destId="{D9B89538-47C5-4F61-A979-C8E61387E7EF}" srcOrd="2" destOrd="0" parTransId="{BA584E78-23A2-46C7-BCEE-042FF660DA55}" sibTransId="{AD60256E-FBCE-4E36-938F-D4BFF122B42D}"/>
    <dgm:cxn modelId="{06ED26DF-9447-4E6A-9858-824553D91F77}" type="presOf" srcId="{B832B62C-3BD8-4B81-B381-A7233F060563}" destId="{C8B54BB2-B3B3-46CA-8879-5023E74E6541}" srcOrd="0" destOrd="0" presId="urn:microsoft.com/office/officeart/2005/8/layout/process1"/>
    <dgm:cxn modelId="{3D77E207-5901-48A8-8EFC-7EE2C7FE1FBC}" type="presOf" srcId="{5C3C6A79-587B-457B-9570-2B94E27043CA}" destId="{F1D328E1-39F3-4A8E-B269-F1AA8F9C400B}" srcOrd="0" destOrd="0" presId="urn:microsoft.com/office/officeart/2005/8/layout/process1"/>
    <dgm:cxn modelId="{A59E6261-D21C-48C6-8E19-B4109B3CDED1}" type="presOf" srcId="{967B9F5D-69CE-457B-A749-B6B790F4C3C3}" destId="{6E2069CE-EBCB-4F1F-907A-2CA4137CE829}" srcOrd="1" destOrd="0" presId="urn:microsoft.com/office/officeart/2005/8/layout/process1"/>
    <dgm:cxn modelId="{C54F89E9-2273-4468-9676-2D9A56734299}" type="presOf" srcId="{E3447DC0-00E0-4A1A-9A93-82CB72347241}" destId="{B66A0D0E-AD92-4298-9EC0-71E1AC6DBCCE}" srcOrd="0" destOrd="0" presId="urn:microsoft.com/office/officeart/2005/8/layout/process1"/>
    <dgm:cxn modelId="{B269BC7E-6C7F-4CDD-8194-98199D49701F}" srcId="{B832B62C-3BD8-4B81-B381-A7233F060563}" destId="{F85B6ED5-8215-4A5A-866C-154104F533ED}" srcOrd="1" destOrd="0" parTransId="{80A3A13F-6A30-4465-B278-86DB5EBF69DB}" sibTransId="{967B9F5D-69CE-457B-A749-B6B790F4C3C3}"/>
    <dgm:cxn modelId="{9B77DBA4-1615-4624-B540-248C7D02512D}" type="presOf" srcId="{967B9F5D-69CE-457B-A749-B6B790F4C3C3}" destId="{E4276608-8E14-4DCE-BB89-CE652BF870F1}" srcOrd="0" destOrd="0" presId="urn:microsoft.com/office/officeart/2005/8/layout/process1"/>
    <dgm:cxn modelId="{AE981403-BBF4-42B4-B044-3C65BAD568DD}" srcId="{B832B62C-3BD8-4B81-B381-A7233F060563}" destId="{5C3C6A79-587B-457B-9570-2B94E27043CA}" srcOrd="0" destOrd="0" parTransId="{16CE780F-0CB9-4E70-A8A8-7D7C1F0DC9B4}" sibTransId="{E3447DC0-00E0-4A1A-9A93-82CB72347241}"/>
    <dgm:cxn modelId="{D2F2CB41-E513-4720-A78E-2A76796218FA}" type="presParOf" srcId="{C8B54BB2-B3B3-46CA-8879-5023E74E6541}" destId="{F1D328E1-39F3-4A8E-B269-F1AA8F9C400B}" srcOrd="0" destOrd="0" presId="urn:microsoft.com/office/officeart/2005/8/layout/process1"/>
    <dgm:cxn modelId="{5E59C72A-515B-4686-A653-2F48CCEB5203}" type="presParOf" srcId="{C8B54BB2-B3B3-46CA-8879-5023E74E6541}" destId="{B66A0D0E-AD92-4298-9EC0-71E1AC6DBCCE}" srcOrd="1" destOrd="0" presId="urn:microsoft.com/office/officeart/2005/8/layout/process1"/>
    <dgm:cxn modelId="{3F7C36EE-78EC-4C30-B281-2234C96FC836}" type="presParOf" srcId="{B66A0D0E-AD92-4298-9EC0-71E1AC6DBCCE}" destId="{10144FEC-EAA4-48C2-9BD3-A850A21FDCEB}" srcOrd="0" destOrd="0" presId="urn:microsoft.com/office/officeart/2005/8/layout/process1"/>
    <dgm:cxn modelId="{FA68A89F-905E-45AE-8B82-6358DFB19099}" type="presParOf" srcId="{C8B54BB2-B3B3-46CA-8879-5023E74E6541}" destId="{EC0E1705-4C34-4510-B518-EE2A1EE4425F}" srcOrd="2" destOrd="0" presId="urn:microsoft.com/office/officeart/2005/8/layout/process1"/>
    <dgm:cxn modelId="{EEF487DC-3953-45BA-AB33-52655F367100}" type="presParOf" srcId="{C8B54BB2-B3B3-46CA-8879-5023E74E6541}" destId="{E4276608-8E14-4DCE-BB89-CE652BF870F1}" srcOrd="3" destOrd="0" presId="urn:microsoft.com/office/officeart/2005/8/layout/process1"/>
    <dgm:cxn modelId="{91590D91-B075-403D-9B9C-1F1996C24E79}" type="presParOf" srcId="{E4276608-8E14-4DCE-BB89-CE652BF870F1}" destId="{6E2069CE-EBCB-4F1F-907A-2CA4137CE829}" srcOrd="0" destOrd="0" presId="urn:microsoft.com/office/officeart/2005/8/layout/process1"/>
    <dgm:cxn modelId="{09F7716A-81AA-4E30-BCDB-F23928F38AD2}" type="presParOf" srcId="{C8B54BB2-B3B3-46CA-8879-5023E74E6541}" destId="{0590E719-AB3A-4D20-9A8F-DDFA7684260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DCBD3B9-64EF-4E6E-B18F-21F40C74DB4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</dgm:pt>
    <dgm:pt modelId="{41B52834-AAA1-41FF-9430-061A3420DE96}">
      <dgm:prSet phldrT="[Text]"/>
      <dgm:spPr/>
      <dgm:t>
        <a:bodyPr/>
        <a:lstStyle/>
        <a:p>
          <a:pPr algn="l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Rs.600 GVA @Basic price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11FF39-2EED-4E8D-B480-6E4FD3961730}" type="parTrans" cxnId="{D485EAA0-512F-4972-84B3-4FDF834790FA}">
      <dgm:prSet/>
      <dgm:spPr/>
      <dgm:t>
        <a:bodyPr/>
        <a:lstStyle/>
        <a:p>
          <a:endParaRPr lang="en-US"/>
        </a:p>
      </dgm:t>
    </dgm:pt>
    <dgm:pt modelId="{A4D51F7D-A513-4966-A3AE-74A2FF4B11E9}" type="sibTrans" cxnId="{D485EAA0-512F-4972-84B3-4FDF834790FA}">
      <dgm:prSet/>
      <dgm:spPr/>
      <dgm:t>
        <a:bodyPr/>
        <a:lstStyle/>
        <a:p>
          <a:endParaRPr lang="en-US"/>
        </a:p>
      </dgm:t>
    </dgm:pt>
    <dgm:pt modelId="{ED3D94DF-A2DE-4E33-A7DE-2B5D5B921817}">
      <dgm:prSet phldrT="[Text]"/>
      <dgm:spPr/>
      <dgm:t>
        <a:bodyPr/>
        <a:lstStyle/>
        <a:p>
          <a:pPr algn="l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700/- with tax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CBA625-4C05-4879-A8CD-F1A1A58DFD43}" type="parTrans" cxnId="{4D1149D9-424E-41DE-BADB-7F1F5CBCCA74}">
      <dgm:prSet/>
      <dgm:spPr/>
      <dgm:t>
        <a:bodyPr/>
        <a:lstStyle/>
        <a:p>
          <a:endParaRPr lang="en-US"/>
        </a:p>
      </dgm:t>
    </dgm:pt>
    <dgm:pt modelId="{6A23FF91-F2FF-4755-A3C6-18FF4CFFD457}" type="sibTrans" cxnId="{4D1149D9-424E-41DE-BADB-7F1F5CBCCA74}">
      <dgm:prSet/>
      <dgm:spPr/>
      <dgm:t>
        <a:bodyPr/>
        <a:lstStyle/>
        <a:p>
          <a:endParaRPr lang="en-US"/>
        </a:p>
      </dgm:t>
    </dgm:pt>
    <dgm:pt modelId="{40EFE748-0291-4B3A-8D4C-83CC63818BA9}">
      <dgm:prSet phldrT="[Text]"/>
      <dgm:spPr/>
      <dgm:t>
        <a:bodyPr/>
        <a:lstStyle/>
        <a:p>
          <a:pPr algn="l"/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+Excise on </a:t>
          </a:r>
          <a:r>
            <a:rPr lang="en-US" strike="noStrik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mfg</a:t>
          </a: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[CGST]</a:t>
          </a:r>
          <a:b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 VAT on sale [SGST/ UT]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0D9674-3D0E-4EB3-8FFB-A789A5E0C0EB}" type="parTrans" cxnId="{1AC09075-89ED-449D-9D1C-49AA387E1111}">
      <dgm:prSet/>
      <dgm:spPr/>
      <dgm:t>
        <a:bodyPr/>
        <a:lstStyle/>
        <a:p>
          <a:endParaRPr lang="en-US"/>
        </a:p>
      </dgm:t>
    </dgm:pt>
    <dgm:pt modelId="{2EAF091E-E79B-4F4D-9A84-38FE6FD8DA21}" type="sibTrans" cxnId="{1AC09075-89ED-449D-9D1C-49AA387E1111}">
      <dgm:prSet/>
      <dgm:spPr/>
      <dgm:t>
        <a:bodyPr/>
        <a:lstStyle/>
        <a:p>
          <a:endParaRPr lang="en-US"/>
        </a:p>
      </dgm:t>
    </dgm:pt>
    <dgm:pt modelId="{49A8B373-5D9A-46E0-92C3-E3A34B5B907B}">
      <dgm:prSet phldrT="[Text]"/>
      <dgm:spPr/>
      <dgm:t>
        <a:bodyPr/>
        <a:lstStyle/>
        <a:p>
          <a:pPr algn="l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Rs. 300 Subsidy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4CA441-83A2-4133-BD52-831975EC38A4}" type="parTrans" cxnId="{24BD04EC-7BB3-4A87-A072-0401529C495E}">
      <dgm:prSet/>
      <dgm:spPr/>
      <dgm:t>
        <a:bodyPr/>
        <a:lstStyle/>
        <a:p>
          <a:endParaRPr lang="en-US"/>
        </a:p>
      </dgm:t>
    </dgm:pt>
    <dgm:pt modelId="{294C264C-1BD3-4D69-96EE-F26ADA398ADF}" type="sibTrans" cxnId="{24BD04EC-7BB3-4A87-A072-0401529C495E}">
      <dgm:prSet/>
      <dgm:spPr/>
      <dgm:t>
        <a:bodyPr/>
        <a:lstStyle/>
        <a:p>
          <a:endParaRPr lang="en-US"/>
        </a:p>
      </dgm:t>
    </dgm:pt>
    <dgm:pt modelId="{2E236A14-F2AE-45E1-9994-127C3FA76C7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= Rs.400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228BC4-29E7-4E8F-AFDD-A67AEF8D7226}" type="parTrans" cxnId="{A6E265DA-A2CB-4E5C-A49E-43A15E88EFA2}">
      <dgm:prSet/>
      <dgm:spPr/>
      <dgm:t>
        <a:bodyPr/>
        <a:lstStyle/>
        <a:p>
          <a:endParaRPr lang="en-US"/>
        </a:p>
      </dgm:t>
    </dgm:pt>
    <dgm:pt modelId="{8E4FDD68-4E9D-4BA9-8E60-F754E5F3FDF6}" type="sibTrans" cxnId="{A6E265DA-A2CB-4E5C-A49E-43A15E88EFA2}">
      <dgm:prSet/>
      <dgm:spPr/>
      <dgm:t>
        <a:bodyPr/>
        <a:lstStyle/>
        <a:p>
          <a:endParaRPr lang="en-US"/>
        </a:p>
      </dgm:t>
    </dgm:pt>
    <dgm:pt modelId="{24FE69CF-8BB8-4B9C-B837-2216AB5AFA0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LPG </a:t>
          </a:r>
          <a:r>
            <a:rPr lang="en-US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@Basic</a:t>
          </a:r>
          <a:r>
            <a:rPr lang="en-US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600 per cylinder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C056D3-4C93-42CF-9625-DD0212B548F3}" type="parTrans" cxnId="{0F9ABB28-5DDF-4AF3-89D7-8505ACF28AF7}">
      <dgm:prSet/>
      <dgm:spPr/>
      <dgm:t>
        <a:bodyPr/>
        <a:lstStyle/>
        <a:p>
          <a:endParaRPr lang="en-US"/>
        </a:p>
      </dgm:t>
    </dgm:pt>
    <dgm:pt modelId="{7A5C7C7E-5EED-4FF4-B53F-9E0BCF11738E}" type="sibTrans" cxnId="{0F9ABB28-5DDF-4AF3-89D7-8505ACF28AF7}">
      <dgm:prSet/>
      <dgm:spPr/>
      <dgm:t>
        <a:bodyPr/>
        <a:lstStyle/>
        <a:p>
          <a:endParaRPr lang="en-US"/>
        </a:p>
      </dgm:t>
    </dgm:pt>
    <dgm:pt modelId="{471491EE-BE31-4A0E-85A9-2A8B9B12481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PAHAL (DBT) Scheme, 2014, Petro Min.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0ED384-DB23-4E76-B697-A6945803479A}" type="parTrans" cxnId="{F74E156F-379C-4404-850F-3CBB12F2B753}">
      <dgm:prSet/>
      <dgm:spPr/>
      <dgm:t>
        <a:bodyPr/>
        <a:lstStyle/>
        <a:p>
          <a:endParaRPr lang="en-US"/>
        </a:p>
      </dgm:t>
    </dgm:pt>
    <dgm:pt modelId="{FD289625-F6BC-4996-A6A3-EF6B9E367A3B}" type="sibTrans" cxnId="{F74E156F-379C-4404-850F-3CBB12F2B753}">
      <dgm:prSet/>
      <dgm:spPr/>
      <dgm:t>
        <a:bodyPr/>
        <a:lstStyle/>
        <a:p>
          <a:endParaRPr lang="en-US"/>
        </a:p>
      </dgm:t>
    </dgm:pt>
    <dgm:pt modelId="{CC5216A2-4224-402B-B76C-86D97AAAA928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Market Price [GDP]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9B39E1-2C54-4524-B873-C6E58E801974}" type="parTrans" cxnId="{767CF625-81DF-44E9-AD92-946A5856029C}">
      <dgm:prSet/>
      <dgm:spPr/>
      <dgm:t>
        <a:bodyPr/>
        <a:lstStyle/>
        <a:p>
          <a:endParaRPr lang="en-US"/>
        </a:p>
      </dgm:t>
    </dgm:pt>
    <dgm:pt modelId="{951E3D85-4009-4840-99A2-B400B42D3026}" type="sibTrans" cxnId="{767CF625-81DF-44E9-AD92-946A5856029C}">
      <dgm:prSet/>
      <dgm:spPr/>
      <dgm:t>
        <a:bodyPr/>
        <a:lstStyle/>
        <a:p>
          <a:endParaRPr lang="en-US"/>
        </a:p>
      </dgm:t>
    </dgm:pt>
    <dgm:pt modelId="{13C53B55-A5A1-4820-B85C-D2FB425178F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Iron ore-&gt; Steel -&gt;Cylinder| [Gas-&gt;LPG]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F4E627-479E-45B6-8BD4-3D5D1F95ED2D}" type="parTrans" cxnId="{FE5810B7-F25B-447A-9CF4-D1708620742C}">
      <dgm:prSet/>
      <dgm:spPr/>
    </dgm:pt>
    <dgm:pt modelId="{B1AC8910-FBFC-4F0B-BC61-15D8331A4D82}" type="sibTrans" cxnId="{FE5810B7-F25B-447A-9CF4-D1708620742C}">
      <dgm:prSet/>
      <dgm:spPr/>
    </dgm:pt>
    <dgm:pt modelId="{FD9D6528-AB32-4540-A71E-223BBA70CC08}" type="pres">
      <dgm:prSet presAssocID="{6DCBD3B9-64EF-4E6E-B18F-21F40C74DB45}" presName="Name0" presStyleCnt="0">
        <dgm:presLayoutVars>
          <dgm:dir/>
          <dgm:animLvl val="lvl"/>
          <dgm:resizeHandles/>
        </dgm:presLayoutVars>
      </dgm:prSet>
      <dgm:spPr/>
    </dgm:pt>
    <dgm:pt modelId="{F9D50B49-7116-4FFC-B7F0-09A9ED677FDA}" type="pres">
      <dgm:prSet presAssocID="{41B52834-AAA1-41FF-9430-061A3420DE96}" presName="linNode" presStyleCnt="0"/>
      <dgm:spPr/>
    </dgm:pt>
    <dgm:pt modelId="{3C54999A-46A7-4F31-9038-0B20CF71DB3E}" type="pres">
      <dgm:prSet presAssocID="{41B52834-AAA1-41FF-9430-061A3420DE96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84C93-CD01-4F94-81C7-506C948D248D}" type="pres">
      <dgm:prSet presAssocID="{41B52834-AAA1-41FF-9430-061A3420DE96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0FE34-65FF-4218-BDB0-8754394F00CA}" type="pres">
      <dgm:prSet presAssocID="{A4D51F7D-A513-4966-A3AE-74A2FF4B11E9}" presName="spacing" presStyleCnt="0"/>
      <dgm:spPr/>
    </dgm:pt>
    <dgm:pt modelId="{967270DD-CAAB-487B-A533-B297688BBA22}" type="pres">
      <dgm:prSet presAssocID="{40EFE748-0291-4B3A-8D4C-83CC63818BA9}" presName="linNode" presStyleCnt="0"/>
      <dgm:spPr/>
    </dgm:pt>
    <dgm:pt modelId="{50A003B2-CAD7-49D6-8979-3DA274C91F85}" type="pres">
      <dgm:prSet presAssocID="{40EFE748-0291-4B3A-8D4C-83CC63818BA9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86708-336A-40B1-81CE-678047ADCCF1}" type="pres">
      <dgm:prSet presAssocID="{40EFE748-0291-4B3A-8D4C-83CC63818BA9}" presName="childShp" presStyleLbl="bgAccFollowNode1" presStyleIdx="1" presStyleCnt="5">
        <dgm:presLayoutVars>
          <dgm:bulletEnabled val="1"/>
        </dgm:presLayoutVars>
      </dgm:prSet>
      <dgm:spPr/>
    </dgm:pt>
    <dgm:pt modelId="{2C0D8DF9-2D6C-41CA-BBC4-3C9B59391AF8}" type="pres">
      <dgm:prSet presAssocID="{2EAF091E-E79B-4F4D-9A84-38FE6FD8DA21}" presName="spacing" presStyleCnt="0"/>
      <dgm:spPr/>
    </dgm:pt>
    <dgm:pt modelId="{45AC8D39-CC3F-4C9C-BB73-413638BF3FBC}" type="pres">
      <dgm:prSet presAssocID="{ED3D94DF-A2DE-4E33-A7DE-2B5D5B921817}" presName="linNode" presStyleCnt="0"/>
      <dgm:spPr/>
    </dgm:pt>
    <dgm:pt modelId="{6F2F7758-600E-4765-AA7E-27928E562C06}" type="pres">
      <dgm:prSet presAssocID="{ED3D94DF-A2DE-4E33-A7DE-2B5D5B921817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C632F-69CA-40BC-8080-CF83C2647458}" type="pres">
      <dgm:prSet presAssocID="{ED3D94DF-A2DE-4E33-A7DE-2B5D5B921817}" presName="childShp" presStyleLbl="bgAccFollowNode1" presStyleIdx="2" presStyleCnt="5">
        <dgm:presLayoutVars>
          <dgm:bulletEnabled val="1"/>
        </dgm:presLayoutVars>
      </dgm:prSet>
      <dgm:spPr/>
    </dgm:pt>
    <dgm:pt modelId="{586DD9F3-22C2-4FFE-A888-55DCF894CBEA}" type="pres">
      <dgm:prSet presAssocID="{6A23FF91-F2FF-4755-A3C6-18FF4CFFD457}" presName="spacing" presStyleCnt="0"/>
      <dgm:spPr/>
    </dgm:pt>
    <dgm:pt modelId="{16353BBF-EE95-4163-B39A-8E19508CF288}" type="pres">
      <dgm:prSet presAssocID="{49A8B373-5D9A-46E0-92C3-E3A34B5B907B}" presName="linNode" presStyleCnt="0"/>
      <dgm:spPr/>
    </dgm:pt>
    <dgm:pt modelId="{F08BC903-2121-4A63-9EAA-72B849604A63}" type="pres">
      <dgm:prSet presAssocID="{49A8B373-5D9A-46E0-92C3-E3A34B5B907B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BC675-0246-4749-AE0B-A98493BCD741}" type="pres">
      <dgm:prSet presAssocID="{49A8B373-5D9A-46E0-92C3-E3A34B5B907B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42082-6BC0-406F-AB1D-A2EE55726362}" type="pres">
      <dgm:prSet presAssocID="{294C264C-1BD3-4D69-96EE-F26ADA398ADF}" presName="spacing" presStyleCnt="0"/>
      <dgm:spPr/>
    </dgm:pt>
    <dgm:pt modelId="{3BF8B648-55E7-4DB8-8CAA-5DC43474D671}" type="pres">
      <dgm:prSet presAssocID="{2E236A14-F2AE-45E1-9994-127C3FA76C77}" presName="linNode" presStyleCnt="0"/>
      <dgm:spPr/>
    </dgm:pt>
    <dgm:pt modelId="{6DE88328-C323-4EF1-A4CF-21EF15FC34FE}" type="pres">
      <dgm:prSet presAssocID="{2E236A14-F2AE-45E1-9994-127C3FA76C77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E349D4-D070-44AB-B05E-663925E4531B}" type="pres">
      <dgm:prSet presAssocID="{2E236A14-F2AE-45E1-9994-127C3FA76C77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7CF625-81DF-44E9-AD92-946A5856029C}" srcId="{2E236A14-F2AE-45E1-9994-127C3FA76C77}" destId="{CC5216A2-4224-402B-B76C-86D97AAAA928}" srcOrd="0" destOrd="0" parTransId="{4B9B39E1-2C54-4524-B873-C6E58E801974}" sibTransId="{951E3D85-4009-4840-99A2-B400B42D3026}"/>
    <dgm:cxn modelId="{A6BD0543-79BB-4F75-AB72-5A563902185B}" type="presOf" srcId="{49A8B373-5D9A-46E0-92C3-E3A34B5B907B}" destId="{F08BC903-2121-4A63-9EAA-72B849604A63}" srcOrd="0" destOrd="0" presId="urn:microsoft.com/office/officeart/2005/8/layout/vList6"/>
    <dgm:cxn modelId="{1AC09075-89ED-449D-9D1C-49AA387E1111}" srcId="{6DCBD3B9-64EF-4E6E-B18F-21F40C74DB45}" destId="{40EFE748-0291-4B3A-8D4C-83CC63818BA9}" srcOrd="1" destOrd="0" parTransId="{8D0D9674-3D0E-4EB3-8FFB-A789A5E0C0EB}" sibTransId="{2EAF091E-E79B-4F4D-9A84-38FE6FD8DA21}"/>
    <dgm:cxn modelId="{24BD04EC-7BB3-4A87-A072-0401529C495E}" srcId="{6DCBD3B9-64EF-4E6E-B18F-21F40C74DB45}" destId="{49A8B373-5D9A-46E0-92C3-E3A34B5B907B}" srcOrd="3" destOrd="0" parTransId="{3A4CA441-83A2-4133-BD52-831975EC38A4}" sibTransId="{294C264C-1BD3-4D69-96EE-F26ADA398ADF}"/>
    <dgm:cxn modelId="{08CE6C9B-94A3-4263-9CB4-D965F1CBD1D8}" type="presOf" srcId="{CC5216A2-4224-402B-B76C-86D97AAAA928}" destId="{AFE349D4-D070-44AB-B05E-663925E4531B}" srcOrd="0" destOrd="0" presId="urn:microsoft.com/office/officeart/2005/8/layout/vList6"/>
    <dgm:cxn modelId="{FE5810B7-F25B-447A-9CF4-D1708620742C}" srcId="{41B52834-AAA1-41FF-9430-061A3420DE96}" destId="{13C53B55-A5A1-4820-B85C-D2FB425178F1}" srcOrd="0" destOrd="0" parTransId="{D6F4E627-479E-45B6-8BD4-3D5D1F95ED2D}" sibTransId="{B1AC8910-FBFC-4F0B-BC61-15D8331A4D82}"/>
    <dgm:cxn modelId="{D81C68A9-B8AE-46C8-BB88-ED591F3C0B4F}" type="presOf" srcId="{471491EE-BE31-4A0E-85A9-2A8B9B124811}" destId="{C0FBC675-0246-4749-AE0B-A98493BCD741}" srcOrd="0" destOrd="0" presId="urn:microsoft.com/office/officeart/2005/8/layout/vList6"/>
    <dgm:cxn modelId="{F7BD236C-8FA6-49F3-8234-66BFC1DF5A22}" type="presOf" srcId="{41B52834-AAA1-41FF-9430-061A3420DE96}" destId="{3C54999A-46A7-4F31-9038-0B20CF71DB3E}" srcOrd="0" destOrd="0" presId="urn:microsoft.com/office/officeart/2005/8/layout/vList6"/>
    <dgm:cxn modelId="{A6E265DA-A2CB-4E5C-A49E-43A15E88EFA2}" srcId="{6DCBD3B9-64EF-4E6E-B18F-21F40C74DB45}" destId="{2E236A14-F2AE-45E1-9994-127C3FA76C77}" srcOrd="4" destOrd="0" parTransId="{E1228BC4-29E7-4E8F-AFDD-A67AEF8D7226}" sibTransId="{8E4FDD68-4E9D-4BA9-8E60-F754E5F3FDF6}"/>
    <dgm:cxn modelId="{DE7F4811-7B92-4E79-85B1-44B1FFE6DEED}" type="presOf" srcId="{24FE69CF-8BB8-4B9C-B837-2216AB5AFA09}" destId="{CE184C93-CD01-4F94-81C7-506C948D248D}" srcOrd="0" destOrd="1" presId="urn:microsoft.com/office/officeart/2005/8/layout/vList6"/>
    <dgm:cxn modelId="{B84BD41E-12CD-4840-813F-EFA0D1D5F80E}" type="presOf" srcId="{2E236A14-F2AE-45E1-9994-127C3FA76C77}" destId="{6DE88328-C323-4EF1-A4CF-21EF15FC34FE}" srcOrd="0" destOrd="0" presId="urn:microsoft.com/office/officeart/2005/8/layout/vList6"/>
    <dgm:cxn modelId="{3F14D79B-F8BF-4339-BC98-532DEE5BD4CD}" type="presOf" srcId="{40EFE748-0291-4B3A-8D4C-83CC63818BA9}" destId="{50A003B2-CAD7-49D6-8979-3DA274C91F85}" srcOrd="0" destOrd="0" presId="urn:microsoft.com/office/officeart/2005/8/layout/vList6"/>
    <dgm:cxn modelId="{D485EAA0-512F-4972-84B3-4FDF834790FA}" srcId="{6DCBD3B9-64EF-4E6E-B18F-21F40C74DB45}" destId="{41B52834-AAA1-41FF-9430-061A3420DE96}" srcOrd="0" destOrd="0" parTransId="{C311FF39-2EED-4E8D-B480-6E4FD3961730}" sibTransId="{A4D51F7D-A513-4966-A3AE-74A2FF4B11E9}"/>
    <dgm:cxn modelId="{0F9ABB28-5DDF-4AF3-89D7-8505ACF28AF7}" srcId="{41B52834-AAA1-41FF-9430-061A3420DE96}" destId="{24FE69CF-8BB8-4B9C-B837-2216AB5AFA09}" srcOrd="1" destOrd="0" parTransId="{0BC056D3-4C93-42CF-9625-DD0212B548F3}" sibTransId="{7A5C7C7E-5EED-4FF4-B53F-9E0BCF11738E}"/>
    <dgm:cxn modelId="{51D6CE6F-382A-47FC-94E5-9F746FF83170}" type="presOf" srcId="{13C53B55-A5A1-4820-B85C-D2FB425178F1}" destId="{CE184C93-CD01-4F94-81C7-506C948D248D}" srcOrd="0" destOrd="0" presId="urn:microsoft.com/office/officeart/2005/8/layout/vList6"/>
    <dgm:cxn modelId="{4D1149D9-424E-41DE-BADB-7F1F5CBCCA74}" srcId="{6DCBD3B9-64EF-4E6E-B18F-21F40C74DB45}" destId="{ED3D94DF-A2DE-4E33-A7DE-2B5D5B921817}" srcOrd="2" destOrd="0" parTransId="{B6CBA625-4C05-4879-A8CD-F1A1A58DFD43}" sibTransId="{6A23FF91-F2FF-4755-A3C6-18FF4CFFD457}"/>
    <dgm:cxn modelId="{F74E156F-379C-4404-850F-3CBB12F2B753}" srcId="{49A8B373-5D9A-46E0-92C3-E3A34B5B907B}" destId="{471491EE-BE31-4A0E-85A9-2A8B9B124811}" srcOrd="0" destOrd="0" parTransId="{390ED384-DB23-4E76-B697-A6945803479A}" sibTransId="{FD289625-F6BC-4996-A6A3-EF6B9E367A3B}"/>
    <dgm:cxn modelId="{85F14642-B2C2-4DD8-9735-14AB15A59A85}" type="presOf" srcId="{6DCBD3B9-64EF-4E6E-B18F-21F40C74DB45}" destId="{FD9D6528-AB32-4540-A71E-223BBA70CC08}" srcOrd="0" destOrd="0" presId="urn:microsoft.com/office/officeart/2005/8/layout/vList6"/>
    <dgm:cxn modelId="{4780E82E-1E54-46E6-AF7F-DBE6B4B73D73}" type="presOf" srcId="{ED3D94DF-A2DE-4E33-A7DE-2B5D5B921817}" destId="{6F2F7758-600E-4765-AA7E-27928E562C06}" srcOrd="0" destOrd="0" presId="urn:microsoft.com/office/officeart/2005/8/layout/vList6"/>
    <dgm:cxn modelId="{BAAC5BA6-2E91-456C-99CC-79CD13190F80}" type="presParOf" srcId="{FD9D6528-AB32-4540-A71E-223BBA70CC08}" destId="{F9D50B49-7116-4FFC-B7F0-09A9ED677FDA}" srcOrd="0" destOrd="0" presId="urn:microsoft.com/office/officeart/2005/8/layout/vList6"/>
    <dgm:cxn modelId="{13CF5854-BBB9-498C-9BD9-89BA1F554665}" type="presParOf" srcId="{F9D50B49-7116-4FFC-B7F0-09A9ED677FDA}" destId="{3C54999A-46A7-4F31-9038-0B20CF71DB3E}" srcOrd="0" destOrd="0" presId="urn:microsoft.com/office/officeart/2005/8/layout/vList6"/>
    <dgm:cxn modelId="{57706E0C-AF15-42FF-B3A1-3DAD95EDBEDE}" type="presParOf" srcId="{F9D50B49-7116-4FFC-B7F0-09A9ED677FDA}" destId="{CE184C93-CD01-4F94-81C7-506C948D248D}" srcOrd="1" destOrd="0" presId="urn:microsoft.com/office/officeart/2005/8/layout/vList6"/>
    <dgm:cxn modelId="{A6283305-2461-474A-A344-81302533E319}" type="presParOf" srcId="{FD9D6528-AB32-4540-A71E-223BBA70CC08}" destId="{D930FE34-65FF-4218-BDB0-8754394F00CA}" srcOrd="1" destOrd="0" presId="urn:microsoft.com/office/officeart/2005/8/layout/vList6"/>
    <dgm:cxn modelId="{EDA78630-6FD7-4690-95AE-B0A2D23AE425}" type="presParOf" srcId="{FD9D6528-AB32-4540-A71E-223BBA70CC08}" destId="{967270DD-CAAB-487B-A533-B297688BBA22}" srcOrd="2" destOrd="0" presId="urn:microsoft.com/office/officeart/2005/8/layout/vList6"/>
    <dgm:cxn modelId="{5E06307F-14BD-4449-BDDF-0FB633F69866}" type="presParOf" srcId="{967270DD-CAAB-487B-A533-B297688BBA22}" destId="{50A003B2-CAD7-49D6-8979-3DA274C91F85}" srcOrd="0" destOrd="0" presId="urn:microsoft.com/office/officeart/2005/8/layout/vList6"/>
    <dgm:cxn modelId="{287899F1-8702-455F-B889-584FA0AD267B}" type="presParOf" srcId="{967270DD-CAAB-487B-A533-B297688BBA22}" destId="{A6C86708-336A-40B1-81CE-678047ADCCF1}" srcOrd="1" destOrd="0" presId="urn:microsoft.com/office/officeart/2005/8/layout/vList6"/>
    <dgm:cxn modelId="{04C6A757-32D5-4835-AE25-9E8AED6C2F05}" type="presParOf" srcId="{FD9D6528-AB32-4540-A71E-223BBA70CC08}" destId="{2C0D8DF9-2D6C-41CA-BBC4-3C9B59391AF8}" srcOrd="3" destOrd="0" presId="urn:microsoft.com/office/officeart/2005/8/layout/vList6"/>
    <dgm:cxn modelId="{12F11505-0AD9-44B5-84DE-398704C0725E}" type="presParOf" srcId="{FD9D6528-AB32-4540-A71E-223BBA70CC08}" destId="{45AC8D39-CC3F-4C9C-BB73-413638BF3FBC}" srcOrd="4" destOrd="0" presId="urn:microsoft.com/office/officeart/2005/8/layout/vList6"/>
    <dgm:cxn modelId="{2EFDD7CF-113F-4669-97EA-4113011A6BA1}" type="presParOf" srcId="{45AC8D39-CC3F-4C9C-BB73-413638BF3FBC}" destId="{6F2F7758-600E-4765-AA7E-27928E562C06}" srcOrd="0" destOrd="0" presId="urn:microsoft.com/office/officeart/2005/8/layout/vList6"/>
    <dgm:cxn modelId="{1E39E8B5-CCCA-4FF4-A145-3F6F453A87D9}" type="presParOf" srcId="{45AC8D39-CC3F-4C9C-BB73-413638BF3FBC}" destId="{6BCC632F-69CA-40BC-8080-CF83C2647458}" srcOrd="1" destOrd="0" presId="urn:microsoft.com/office/officeart/2005/8/layout/vList6"/>
    <dgm:cxn modelId="{BCEF1B0E-B3DE-4A58-BCAC-E10619E9E4E9}" type="presParOf" srcId="{FD9D6528-AB32-4540-A71E-223BBA70CC08}" destId="{586DD9F3-22C2-4FFE-A888-55DCF894CBEA}" srcOrd="5" destOrd="0" presId="urn:microsoft.com/office/officeart/2005/8/layout/vList6"/>
    <dgm:cxn modelId="{3DBCA06F-F2B9-43F3-A8A4-A14E0D6D4B4C}" type="presParOf" srcId="{FD9D6528-AB32-4540-A71E-223BBA70CC08}" destId="{16353BBF-EE95-4163-B39A-8E19508CF288}" srcOrd="6" destOrd="0" presId="urn:microsoft.com/office/officeart/2005/8/layout/vList6"/>
    <dgm:cxn modelId="{87582C39-0674-490F-A024-CB21FE37536F}" type="presParOf" srcId="{16353BBF-EE95-4163-B39A-8E19508CF288}" destId="{F08BC903-2121-4A63-9EAA-72B849604A63}" srcOrd="0" destOrd="0" presId="urn:microsoft.com/office/officeart/2005/8/layout/vList6"/>
    <dgm:cxn modelId="{608B3DFD-D398-4678-8831-6F14B23E6742}" type="presParOf" srcId="{16353BBF-EE95-4163-B39A-8E19508CF288}" destId="{C0FBC675-0246-4749-AE0B-A98493BCD741}" srcOrd="1" destOrd="0" presId="urn:microsoft.com/office/officeart/2005/8/layout/vList6"/>
    <dgm:cxn modelId="{ECCE5D31-13A4-44B6-84C1-85A4AFB07A3C}" type="presParOf" srcId="{FD9D6528-AB32-4540-A71E-223BBA70CC08}" destId="{18542082-6BC0-406F-AB1D-A2EE55726362}" srcOrd="7" destOrd="0" presId="urn:microsoft.com/office/officeart/2005/8/layout/vList6"/>
    <dgm:cxn modelId="{09469E51-F29E-4622-A74B-6279718B2A49}" type="presParOf" srcId="{FD9D6528-AB32-4540-A71E-223BBA70CC08}" destId="{3BF8B648-55E7-4DB8-8CAA-5DC43474D671}" srcOrd="8" destOrd="0" presId="urn:microsoft.com/office/officeart/2005/8/layout/vList6"/>
    <dgm:cxn modelId="{D697FD62-C524-4985-8E24-11A50E12D753}" type="presParOf" srcId="{3BF8B648-55E7-4DB8-8CAA-5DC43474D671}" destId="{6DE88328-C323-4EF1-A4CF-21EF15FC34FE}" srcOrd="0" destOrd="0" presId="urn:microsoft.com/office/officeart/2005/8/layout/vList6"/>
    <dgm:cxn modelId="{43097C7F-5FCE-4297-84A0-035C45A029EF}" type="presParOf" srcId="{3BF8B648-55E7-4DB8-8CAA-5DC43474D671}" destId="{AFE349D4-D070-44AB-B05E-663925E4531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DDDD379-613D-458D-A4A9-3795506AECA4}" type="doc">
      <dgm:prSet loTypeId="urn:microsoft.com/office/officeart/2005/8/layout/vList4" loCatId="picture" qsTypeId="urn:microsoft.com/office/officeart/2005/8/quickstyle/3d6" qsCatId="3D" csTypeId="urn:microsoft.com/office/officeart/2005/8/colors/accent0_3" csCatId="mainScheme" phldr="1"/>
      <dgm:spPr/>
    </dgm:pt>
    <dgm:pt modelId="{4CE5AE20-2505-4C5C-8512-3F5BA022A93A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GDP is the Market value of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736ECA50-31D2-46F5-A291-EABA25196F0B}" type="parTrans" cxnId="{6A17D797-7DBA-454C-B969-5D1274B01FA1}">
      <dgm:prSet/>
      <dgm:spPr/>
      <dgm:t>
        <a:bodyPr/>
        <a:lstStyle/>
        <a:p>
          <a:endParaRPr lang="en-US" sz="1050"/>
        </a:p>
      </dgm:t>
    </dgm:pt>
    <dgm:pt modelId="{D235FDE8-FECC-4FDB-8A02-23985F2EB10A}" type="sibTrans" cxnId="{6A17D797-7DBA-454C-B969-5D1274B01FA1}">
      <dgm:prSet/>
      <dgm:spPr/>
      <dgm:t>
        <a:bodyPr/>
        <a:lstStyle/>
        <a:p>
          <a:endParaRPr lang="en-US" sz="1050"/>
        </a:p>
      </dgm:t>
    </dgm:pt>
    <dgm:pt modelId="{F3FB0FF8-D778-442E-82CA-64CBCCC9386A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All final goods &amp; services</a:t>
          </a:r>
        </a:p>
      </dgm:t>
    </dgm:pt>
    <dgm:pt modelId="{54F4FB13-2DBD-4ADC-8F82-80C0BD9F5ADE}" type="parTrans" cxnId="{E2096C31-5AC6-4A31-949E-9BA9F88ECC98}">
      <dgm:prSet/>
      <dgm:spPr/>
      <dgm:t>
        <a:bodyPr/>
        <a:lstStyle/>
        <a:p>
          <a:endParaRPr lang="en-US" sz="1050"/>
        </a:p>
      </dgm:t>
    </dgm:pt>
    <dgm:pt modelId="{6C608EC7-220B-46E5-B81C-3F27A3577672}" type="sibTrans" cxnId="{E2096C31-5AC6-4A31-949E-9BA9F88ECC98}">
      <dgm:prSet/>
      <dgm:spPr/>
      <dgm:t>
        <a:bodyPr/>
        <a:lstStyle/>
        <a:p>
          <a:endParaRPr lang="en-US" sz="1050"/>
        </a:p>
      </dgm:t>
    </dgm:pt>
    <dgm:pt modelId="{B9403D76-4373-4340-B7DA-F545DC6DB74C}">
      <dgm:prSet custT="1"/>
      <dgm:spPr/>
      <dgm:t>
        <a:bodyPr/>
        <a:lstStyle/>
        <a:p>
          <a:r>
            <a:rPr lang="en-US" sz="3200" smtClean="0">
              <a:latin typeface="Franklin Gothic Medium Cond" panose="020B0606030402020204" pitchFamily="34" charset="0"/>
            </a:rPr>
            <a:t>Produced within country</a:t>
          </a:r>
          <a:endParaRPr lang="en-US" sz="3200" dirty="0" smtClean="0">
            <a:latin typeface="Franklin Gothic Medium Cond" panose="020B0606030402020204" pitchFamily="34" charset="0"/>
          </a:endParaRPr>
        </a:p>
      </dgm:t>
    </dgm:pt>
    <dgm:pt modelId="{5A4B3D31-7A48-4A92-B35F-7C3ECB8FD5E6}" type="parTrans" cxnId="{ABE1C8E8-8786-4E8F-B30B-9F452C71000D}">
      <dgm:prSet/>
      <dgm:spPr/>
      <dgm:t>
        <a:bodyPr/>
        <a:lstStyle/>
        <a:p>
          <a:endParaRPr lang="en-US" sz="1050"/>
        </a:p>
      </dgm:t>
    </dgm:pt>
    <dgm:pt modelId="{0F10217C-57A4-4EB4-8BD2-EB9B3F8466A6}" type="sibTrans" cxnId="{ABE1C8E8-8786-4E8F-B30B-9F452C71000D}">
      <dgm:prSet/>
      <dgm:spPr/>
      <dgm:t>
        <a:bodyPr/>
        <a:lstStyle/>
        <a:p>
          <a:endParaRPr lang="en-US" sz="1050"/>
        </a:p>
      </dgm:t>
    </dgm:pt>
    <dgm:pt modelId="{076D078F-C3A7-497C-9487-CF62D131B483}">
      <dgm:prSet custT="1"/>
      <dgm:spPr/>
      <dgm:t>
        <a:bodyPr/>
        <a:lstStyle/>
        <a:p>
          <a:r>
            <a:rPr lang="en-US" sz="3200" smtClean="0">
              <a:latin typeface="Franklin Gothic Medium Cond" panose="020B0606030402020204" pitchFamily="34" charset="0"/>
            </a:rPr>
            <a:t>For a given time period.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3611A452-AADE-406D-9056-C3D80B4C9EEC}" type="parTrans" cxnId="{87D47BDA-ECAC-4FFA-95D3-249CB044DEC6}">
      <dgm:prSet/>
      <dgm:spPr/>
      <dgm:t>
        <a:bodyPr/>
        <a:lstStyle/>
        <a:p>
          <a:endParaRPr lang="en-US" sz="1050"/>
        </a:p>
      </dgm:t>
    </dgm:pt>
    <dgm:pt modelId="{148740E2-3FD4-409A-93B8-CB3542B56227}" type="sibTrans" cxnId="{87D47BDA-ECAC-4FFA-95D3-249CB044DEC6}">
      <dgm:prSet/>
      <dgm:spPr/>
      <dgm:t>
        <a:bodyPr/>
        <a:lstStyle/>
        <a:p>
          <a:endParaRPr lang="en-US" sz="1050"/>
        </a:p>
      </dgm:t>
    </dgm:pt>
    <dgm:pt modelId="{9B80E45B-71BE-4195-BBEA-41AD5DC966A5}" type="pres">
      <dgm:prSet presAssocID="{9DDDD379-613D-458D-A4A9-3795506AECA4}" presName="linear" presStyleCnt="0">
        <dgm:presLayoutVars>
          <dgm:dir/>
          <dgm:resizeHandles val="exact"/>
        </dgm:presLayoutVars>
      </dgm:prSet>
      <dgm:spPr/>
    </dgm:pt>
    <dgm:pt modelId="{594FFEF8-8F19-4D16-98E3-CC8E5561DF36}" type="pres">
      <dgm:prSet presAssocID="{4CE5AE20-2505-4C5C-8512-3F5BA022A93A}" presName="comp" presStyleCnt="0"/>
      <dgm:spPr/>
    </dgm:pt>
    <dgm:pt modelId="{356025ED-FDD8-48F3-BFB0-A9306E772591}" type="pres">
      <dgm:prSet presAssocID="{4CE5AE20-2505-4C5C-8512-3F5BA022A93A}" presName="box" presStyleLbl="node1" presStyleIdx="0" presStyleCnt="4"/>
      <dgm:spPr/>
      <dgm:t>
        <a:bodyPr/>
        <a:lstStyle/>
        <a:p>
          <a:endParaRPr lang="en-US"/>
        </a:p>
      </dgm:t>
    </dgm:pt>
    <dgm:pt modelId="{AEFB42E5-577C-4E67-90C0-622E6EE49D7E}" type="pres">
      <dgm:prSet presAssocID="{4CE5AE20-2505-4C5C-8512-3F5BA022A93A}" presName="img" presStyleLbl="fgImgPlace1" presStyleIdx="0" presStyleCnt="4" custScaleX="6064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DE64718-39B6-4F23-A8CC-6200589EBE5D}" type="pres">
      <dgm:prSet presAssocID="{4CE5AE20-2505-4C5C-8512-3F5BA022A93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4170D-71B1-462E-8D64-2FF5EFC17D01}" type="pres">
      <dgm:prSet presAssocID="{D235FDE8-FECC-4FDB-8A02-23985F2EB10A}" presName="spacer" presStyleCnt="0"/>
      <dgm:spPr/>
    </dgm:pt>
    <dgm:pt modelId="{35DD0C38-EB35-4389-A44F-19A1D310DB71}" type="pres">
      <dgm:prSet presAssocID="{F3FB0FF8-D778-442E-82CA-64CBCCC9386A}" presName="comp" presStyleCnt="0"/>
      <dgm:spPr/>
    </dgm:pt>
    <dgm:pt modelId="{1B0B4EED-3EA5-42E0-8F07-6C5CD9A72120}" type="pres">
      <dgm:prSet presAssocID="{F3FB0FF8-D778-442E-82CA-64CBCCC9386A}" presName="box" presStyleLbl="node1" presStyleIdx="1" presStyleCnt="4"/>
      <dgm:spPr/>
      <dgm:t>
        <a:bodyPr/>
        <a:lstStyle/>
        <a:p>
          <a:endParaRPr lang="en-US"/>
        </a:p>
      </dgm:t>
    </dgm:pt>
    <dgm:pt modelId="{F7AA12A3-17AB-4360-BDA5-81A8A8661200}" type="pres">
      <dgm:prSet presAssocID="{F3FB0FF8-D778-442E-82CA-64CBCCC9386A}" presName="img" presStyleLbl="fgImgPlace1" presStyleIdx="1" presStyleCnt="4" custScaleX="6064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3101DD8-E976-46A0-BB61-50559A177CAA}" type="pres">
      <dgm:prSet presAssocID="{F3FB0FF8-D778-442E-82CA-64CBCCC9386A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17AC38-82FE-40C6-9294-AFD25ABEC277}" type="pres">
      <dgm:prSet presAssocID="{6C608EC7-220B-46E5-B81C-3F27A3577672}" presName="spacer" presStyleCnt="0"/>
      <dgm:spPr/>
    </dgm:pt>
    <dgm:pt modelId="{39039123-27D9-4D9A-B3FC-8320FF5E622C}" type="pres">
      <dgm:prSet presAssocID="{B9403D76-4373-4340-B7DA-F545DC6DB74C}" presName="comp" presStyleCnt="0"/>
      <dgm:spPr/>
    </dgm:pt>
    <dgm:pt modelId="{CABEA3BB-E00A-400A-8B47-93537418A92F}" type="pres">
      <dgm:prSet presAssocID="{B9403D76-4373-4340-B7DA-F545DC6DB74C}" presName="box" presStyleLbl="node1" presStyleIdx="2" presStyleCnt="4"/>
      <dgm:spPr/>
      <dgm:t>
        <a:bodyPr/>
        <a:lstStyle/>
        <a:p>
          <a:endParaRPr lang="en-US"/>
        </a:p>
      </dgm:t>
    </dgm:pt>
    <dgm:pt modelId="{185E4CC0-16B7-4981-AA5F-4E6721114ADD}" type="pres">
      <dgm:prSet presAssocID="{B9403D76-4373-4340-B7DA-F545DC6DB74C}" presName="img" presStyleLbl="fgImgPlace1" presStyleIdx="2" presStyleCnt="4" custScaleX="6064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9E987C8-A59B-48BE-BFD8-E92808847329}" type="pres">
      <dgm:prSet presAssocID="{B9403D76-4373-4340-B7DA-F545DC6DB74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F5B5A-02DB-47EB-9B10-47A69F970552}" type="pres">
      <dgm:prSet presAssocID="{0F10217C-57A4-4EB4-8BD2-EB9B3F8466A6}" presName="spacer" presStyleCnt="0"/>
      <dgm:spPr/>
    </dgm:pt>
    <dgm:pt modelId="{793ABD87-C301-4510-9A86-5EAEF87EC6FE}" type="pres">
      <dgm:prSet presAssocID="{076D078F-C3A7-497C-9487-CF62D131B483}" presName="comp" presStyleCnt="0"/>
      <dgm:spPr/>
    </dgm:pt>
    <dgm:pt modelId="{2AA2ADB4-6080-4165-AF7C-1F3276DAD0C9}" type="pres">
      <dgm:prSet presAssocID="{076D078F-C3A7-497C-9487-CF62D131B483}" presName="box" presStyleLbl="node1" presStyleIdx="3" presStyleCnt="4"/>
      <dgm:spPr/>
      <dgm:t>
        <a:bodyPr/>
        <a:lstStyle/>
        <a:p>
          <a:endParaRPr lang="en-US"/>
        </a:p>
      </dgm:t>
    </dgm:pt>
    <dgm:pt modelId="{7C3117D8-D7B1-4E53-AF28-9D6BD6F69C2E}" type="pres">
      <dgm:prSet presAssocID="{076D078F-C3A7-497C-9487-CF62D131B483}" presName="img" presStyleLbl="fgImgPlace1" presStyleIdx="3" presStyleCnt="4" custScaleX="60643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471259D-25B3-4293-B68D-C8B640CC925D}" type="pres">
      <dgm:prSet presAssocID="{076D078F-C3A7-497C-9487-CF62D131B483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0AC8CC-E47C-4440-8C8C-EFDD68FBDCE3}" type="presOf" srcId="{4CE5AE20-2505-4C5C-8512-3F5BA022A93A}" destId="{356025ED-FDD8-48F3-BFB0-A9306E772591}" srcOrd="0" destOrd="0" presId="urn:microsoft.com/office/officeart/2005/8/layout/vList4"/>
    <dgm:cxn modelId="{E3F95D15-AD9A-4AB2-B0A1-DA95D524A149}" type="presOf" srcId="{9DDDD379-613D-458D-A4A9-3795506AECA4}" destId="{9B80E45B-71BE-4195-BBEA-41AD5DC966A5}" srcOrd="0" destOrd="0" presId="urn:microsoft.com/office/officeart/2005/8/layout/vList4"/>
    <dgm:cxn modelId="{4DE94E3C-3A2F-4D2E-8688-51B5752B5435}" type="presOf" srcId="{F3FB0FF8-D778-442E-82CA-64CBCCC9386A}" destId="{1B0B4EED-3EA5-42E0-8F07-6C5CD9A72120}" srcOrd="0" destOrd="0" presId="urn:microsoft.com/office/officeart/2005/8/layout/vList4"/>
    <dgm:cxn modelId="{B0E92ADD-E92D-4D0B-9B52-65369405772F}" type="presOf" srcId="{076D078F-C3A7-497C-9487-CF62D131B483}" destId="{2AA2ADB4-6080-4165-AF7C-1F3276DAD0C9}" srcOrd="0" destOrd="0" presId="urn:microsoft.com/office/officeart/2005/8/layout/vList4"/>
    <dgm:cxn modelId="{B403823E-286C-4DE2-8590-CE486F327110}" type="presOf" srcId="{B9403D76-4373-4340-B7DA-F545DC6DB74C}" destId="{CABEA3BB-E00A-400A-8B47-93537418A92F}" srcOrd="0" destOrd="0" presId="urn:microsoft.com/office/officeart/2005/8/layout/vList4"/>
    <dgm:cxn modelId="{7209C9D4-9363-4FCC-8B30-99C03EAA25DB}" type="presOf" srcId="{4CE5AE20-2505-4C5C-8512-3F5BA022A93A}" destId="{FDE64718-39B6-4F23-A8CC-6200589EBE5D}" srcOrd="1" destOrd="0" presId="urn:microsoft.com/office/officeart/2005/8/layout/vList4"/>
    <dgm:cxn modelId="{ABE1C8E8-8786-4E8F-B30B-9F452C71000D}" srcId="{9DDDD379-613D-458D-A4A9-3795506AECA4}" destId="{B9403D76-4373-4340-B7DA-F545DC6DB74C}" srcOrd="2" destOrd="0" parTransId="{5A4B3D31-7A48-4A92-B35F-7C3ECB8FD5E6}" sibTransId="{0F10217C-57A4-4EB4-8BD2-EB9B3F8466A6}"/>
    <dgm:cxn modelId="{144FE7CE-56BE-4A9B-9289-47C26FA1FB7D}" type="presOf" srcId="{F3FB0FF8-D778-442E-82CA-64CBCCC9386A}" destId="{33101DD8-E976-46A0-BB61-50559A177CAA}" srcOrd="1" destOrd="0" presId="urn:microsoft.com/office/officeart/2005/8/layout/vList4"/>
    <dgm:cxn modelId="{F4F70CFB-503B-462C-BB89-942CF42C4765}" type="presOf" srcId="{B9403D76-4373-4340-B7DA-F545DC6DB74C}" destId="{A9E987C8-A59B-48BE-BFD8-E92808847329}" srcOrd="1" destOrd="0" presId="urn:microsoft.com/office/officeart/2005/8/layout/vList4"/>
    <dgm:cxn modelId="{65B1FF5A-FD48-4E56-9BB1-C1A607AF43AE}" type="presOf" srcId="{076D078F-C3A7-497C-9487-CF62D131B483}" destId="{6471259D-25B3-4293-B68D-C8B640CC925D}" srcOrd="1" destOrd="0" presId="urn:microsoft.com/office/officeart/2005/8/layout/vList4"/>
    <dgm:cxn modelId="{E2096C31-5AC6-4A31-949E-9BA9F88ECC98}" srcId="{9DDDD379-613D-458D-A4A9-3795506AECA4}" destId="{F3FB0FF8-D778-442E-82CA-64CBCCC9386A}" srcOrd="1" destOrd="0" parTransId="{54F4FB13-2DBD-4ADC-8F82-80C0BD9F5ADE}" sibTransId="{6C608EC7-220B-46E5-B81C-3F27A3577672}"/>
    <dgm:cxn modelId="{6A17D797-7DBA-454C-B969-5D1274B01FA1}" srcId="{9DDDD379-613D-458D-A4A9-3795506AECA4}" destId="{4CE5AE20-2505-4C5C-8512-3F5BA022A93A}" srcOrd="0" destOrd="0" parTransId="{736ECA50-31D2-46F5-A291-EABA25196F0B}" sibTransId="{D235FDE8-FECC-4FDB-8A02-23985F2EB10A}"/>
    <dgm:cxn modelId="{87D47BDA-ECAC-4FFA-95D3-249CB044DEC6}" srcId="{9DDDD379-613D-458D-A4A9-3795506AECA4}" destId="{076D078F-C3A7-497C-9487-CF62D131B483}" srcOrd="3" destOrd="0" parTransId="{3611A452-AADE-406D-9056-C3D80B4C9EEC}" sibTransId="{148740E2-3FD4-409A-93B8-CB3542B56227}"/>
    <dgm:cxn modelId="{A6567BF2-812D-4643-8C72-767A1E6E69D7}" type="presParOf" srcId="{9B80E45B-71BE-4195-BBEA-41AD5DC966A5}" destId="{594FFEF8-8F19-4D16-98E3-CC8E5561DF36}" srcOrd="0" destOrd="0" presId="urn:microsoft.com/office/officeart/2005/8/layout/vList4"/>
    <dgm:cxn modelId="{6EF12B8F-38F4-45E8-8559-27BAA917820F}" type="presParOf" srcId="{594FFEF8-8F19-4D16-98E3-CC8E5561DF36}" destId="{356025ED-FDD8-48F3-BFB0-A9306E772591}" srcOrd="0" destOrd="0" presId="urn:microsoft.com/office/officeart/2005/8/layout/vList4"/>
    <dgm:cxn modelId="{8B91D651-65CB-424A-A63C-DF461510ABE3}" type="presParOf" srcId="{594FFEF8-8F19-4D16-98E3-CC8E5561DF36}" destId="{AEFB42E5-577C-4E67-90C0-622E6EE49D7E}" srcOrd="1" destOrd="0" presId="urn:microsoft.com/office/officeart/2005/8/layout/vList4"/>
    <dgm:cxn modelId="{5A48E5A2-0206-4812-A2AA-88267D997916}" type="presParOf" srcId="{594FFEF8-8F19-4D16-98E3-CC8E5561DF36}" destId="{FDE64718-39B6-4F23-A8CC-6200589EBE5D}" srcOrd="2" destOrd="0" presId="urn:microsoft.com/office/officeart/2005/8/layout/vList4"/>
    <dgm:cxn modelId="{2B56E678-4D64-43FE-A28F-37485BB7B025}" type="presParOf" srcId="{9B80E45B-71BE-4195-BBEA-41AD5DC966A5}" destId="{2284170D-71B1-462E-8D64-2FF5EFC17D01}" srcOrd="1" destOrd="0" presId="urn:microsoft.com/office/officeart/2005/8/layout/vList4"/>
    <dgm:cxn modelId="{B074B0FE-B3ED-43C7-A259-30E17903EA69}" type="presParOf" srcId="{9B80E45B-71BE-4195-BBEA-41AD5DC966A5}" destId="{35DD0C38-EB35-4389-A44F-19A1D310DB71}" srcOrd="2" destOrd="0" presId="urn:microsoft.com/office/officeart/2005/8/layout/vList4"/>
    <dgm:cxn modelId="{2AA5CC69-35F6-4E70-B46B-4859322F79F6}" type="presParOf" srcId="{35DD0C38-EB35-4389-A44F-19A1D310DB71}" destId="{1B0B4EED-3EA5-42E0-8F07-6C5CD9A72120}" srcOrd="0" destOrd="0" presId="urn:microsoft.com/office/officeart/2005/8/layout/vList4"/>
    <dgm:cxn modelId="{438D4A53-F0D3-4608-B247-D17487D22848}" type="presParOf" srcId="{35DD0C38-EB35-4389-A44F-19A1D310DB71}" destId="{F7AA12A3-17AB-4360-BDA5-81A8A8661200}" srcOrd="1" destOrd="0" presId="urn:microsoft.com/office/officeart/2005/8/layout/vList4"/>
    <dgm:cxn modelId="{A1B98687-FA07-4A0C-B514-E5C8430C434D}" type="presParOf" srcId="{35DD0C38-EB35-4389-A44F-19A1D310DB71}" destId="{33101DD8-E976-46A0-BB61-50559A177CAA}" srcOrd="2" destOrd="0" presId="urn:microsoft.com/office/officeart/2005/8/layout/vList4"/>
    <dgm:cxn modelId="{3856FEF2-B642-4EB5-A0DE-0382D6A1EE56}" type="presParOf" srcId="{9B80E45B-71BE-4195-BBEA-41AD5DC966A5}" destId="{D317AC38-82FE-40C6-9294-AFD25ABEC277}" srcOrd="3" destOrd="0" presId="urn:microsoft.com/office/officeart/2005/8/layout/vList4"/>
    <dgm:cxn modelId="{C6F14EA5-3A85-45B1-915D-13E5C35CA923}" type="presParOf" srcId="{9B80E45B-71BE-4195-BBEA-41AD5DC966A5}" destId="{39039123-27D9-4D9A-B3FC-8320FF5E622C}" srcOrd="4" destOrd="0" presId="urn:microsoft.com/office/officeart/2005/8/layout/vList4"/>
    <dgm:cxn modelId="{0A850BFC-1A54-4377-A5A1-624FA97FE49E}" type="presParOf" srcId="{39039123-27D9-4D9A-B3FC-8320FF5E622C}" destId="{CABEA3BB-E00A-400A-8B47-93537418A92F}" srcOrd="0" destOrd="0" presId="urn:microsoft.com/office/officeart/2005/8/layout/vList4"/>
    <dgm:cxn modelId="{CB9CD354-F5C1-4592-A131-30D076B5DF69}" type="presParOf" srcId="{39039123-27D9-4D9A-B3FC-8320FF5E622C}" destId="{185E4CC0-16B7-4981-AA5F-4E6721114ADD}" srcOrd="1" destOrd="0" presId="urn:microsoft.com/office/officeart/2005/8/layout/vList4"/>
    <dgm:cxn modelId="{34B5CBD1-E100-47FB-8D4F-1273FAACE51F}" type="presParOf" srcId="{39039123-27D9-4D9A-B3FC-8320FF5E622C}" destId="{A9E987C8-A59B-48BE-BFD8-E92808847329}" srcOrd="2" destOrd="0" presId="urn:microsoft.com/office/officeart/2005/8/layout/vList4"/>
    <dgm:cxn modelId="{A3FCABC7-D328-440B-98E9-F077D47CE34D}" type="presParOf" srcId="{9B80E45B-71BE-4195-BBEA-41AD5DC966A5}" destId="{FC0F5B5A-02DB-47EB-9B10-47A69F970552}" srcOrd="5" destOrd="0" presId="urn:microsoft.com/office/officeart/2005/8/layout/vList4"/>
    <dgm:cxn modelId="{B6DB4505-3DCC-489A-BDC6-97D74C4836CF}" type="presParOf" srcId="{9B80E45B-71BE-4195-BBEA-41AD5DC966A5}" destId="{793ABD87-C301-4510-9A86-5EAEF87EC6FE}" srcOrd="6" destOrd="0" presId="urn:microsoft.com/office/officeart/2005/8/layout/vList4"/>
    <dgm:cxn modelId="{232D3466-C161-4AA9-ABF5-6C2CA68649F4}" type="presParOf" srcId="{793ABD87-C301-4510-9A86-5EAEF87EC6FE}" destId="{2AA2ADB4-6080-4165-AF7C-1F3276DAD0C9}" srcOrd="0" destOrd="0" presId="urn:microsoft.com/office/officeart/2005/8/layout/vList4"/>
    <dgm:cxn modelId="{2F82F32C-64C5-404F-A6D7-4B7341BCAB60}" type="presParOf" srcId="{793ABD87-C301-4510-9A86-5EAEF87EC6FE}" destId="{7C3117D8-D7B1-4E53-AF28-9D6BD6F69C2E}" srcOrd="1" destOrd="0" presId="urn:microsoft.com/office/officeart/2005/8/layout/vList4"/>
    <dgm:cxn modelId="{7F5517E9-462D-4730-B5CF-CA3ECF94AFC5}" type="presParOf" srcId="{793ABD87-C301-4510-9A86-5EAEF87EC6FE}" destId="{6471259D-25B3-4293-B68D-C8B640CC925D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F62672-B4F7-4BF7-9E09-B1DCC5B20C08}">
      <dgm:prSet phldrT="[Text]"/>
      <dgm:spPr/>
      <dgm:t>
        <a:bodyPr/>
        <a:lstStyle/>
        <a:p>
          <a:r>
            <a:rPr lang="en-US" dirty="0" smtClean="0"/>
            <a:t>Expenditure</a:t>
          </a:r>
          <a:endParaRPr lang="en-US" dirty="0"/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/>
      <dgm:spPr/>
      <dgm:t>
        <a:bodyPr/>
        <a:lstStyle/>
        <a:p>
          <a:r>
            <a:rPr lang="en-US" dirty="0" smtClean="0"/>
            <a:t>C + I + G + (X – M)</a:t>
          </a:r>
          <a:endParaRPr lang="en-US" dirty="0"/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/>
      <dgm:spPr/>
      <dgm:t>
        <a:bodyPr/>
        <a:lstStyle/>
        <a:p>
          <a:r>
            <a:rPr lang="en-US" dirty="0" smtClean="0"/>
            <a:t>Consumption, investment, Govt. purchase,  Net export</a:t>
          </a:r>
          <a:endParaRPr lang="en-US" dirty="0"/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/>
      <dgm:spPr/>
      <dgm:t>
        <a:bodyPr/>
        <a:lstStyle/>
        <a:p>
          <a:r>
            <a:rPr lang="en-US" dirty="0" smtClean="0"/>
            <a:t>Production: Gross Value Added (GVA)</a:t>
          </a:r>
          <a:endParaRPr lang="en-US" dirty="0"/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889E731C-67BA-4483-9FDC-430C4DF3EC40}">
      <dgm:prSet phldrT="[Text]"/>
      <dgm:spPr/>
      <dgm:t>
        <a:bodyPr/>
        <a:lstStyle/>
        <a:p>
          <a:r>
            <a:rPr lang="en-US" dirty="0" smtClean="0"/>
            <a:t>Income Method (WIPR)</a:t>
          </a:r>
          <a:endParaRPr lang="en-US" dirty="0"/>
        </a:p>
      </dgm:t>
    </dgm:pt>
    <dgm:pt modelId="{C17AC218-886C-408E-8C06-7B1C1D53141D}" type="parTrans" cxnId="{755F5662-0D5A-4E1E-A41A-BC9051F598F4}">
      <dgm:prSet/>
      <dgm:spPr/>
      <dgm:t>
        <a:bodyPr/>
        <a:lstStyle/>
        <a:p>
          <a:endParaRPr lang="en-US"/>
        </a:p>
      </dgm:t>
    </dgm:pt>
    <dgm:pt modelId="{AE4D05E8-66D6-4DFA-99E8-0B01E09C3884}" type="sibTrans" cxnId="{755F5662-0D5A-4E1E-A41A-BC9051F598F4}">
      <dgm:prSet/>
      <dgm:spPr/>
      <dgm:t>
        <a:bodyPr/>
        <a:lstStyle/>
        <a:p>
          <a:endParaRPr lang="en-US"/>
        </a:p>
      </dgm:t>
    </dgm:pt>
    <dgm:pt modelId="{257B91D0-5CAA-431E-A1F4-C13A09A8428A}">
      <dgm:prSet phldrT="[Text]"/>
      <dgm:spPr/>
      <dgm:t>
        <a:bodyPr/>
        <a:lstStyle/>
        <a:p>
          <a:r>
            <a:rPr lang="en-US" dirty="0" smtClean="0"/>
            <a:t>W+I+P+R</a:t>
          </a:r>
          <a:endParaRPr lang="en-US" dirty="0"/>
        </a:p>
      </dgm:t>
    </dgm:pt>
    <dgm:pt modelId="{B9D747D5-E396-45C3-9964-DEBCEC6455EE}" type="parTrans" cxnId="{45876A40-D2FA-4D0F-A57F-EB6E94237683}">
      <dgm:prSet/>
      <dgm:spPr/>
      <dgm:t>
        <a:bodyPr/>
        <a:lstStyle/>
        <a:p>
          <a:endParaRPr lang="en-US"/>
        </a:p>
      </dgm:t>
    </dgm:pt>
    <dgm:pt modelId="{F1F3C0B0-364A-414E-8BCC-71AF6FB1B59C}" type="sibTrans" cxnId="{45876A40-D2FA-4D0F-A57F-EB6E94237683}">
      <dgm:prSet/>
      <dgm:spPr/>
      <dgm:t>
        <a:bodyPr/>
        <a:lstStyle/>
        <a:p>
          <a:endParaRPr lang="en-US"/>
        </a:p>
      </dgm:t>
    </dgm:pt>
    <dgm:pt modelId="{21CBB2E0-23EE-41CB-8A5E-029B20E61C24}">
      <dgm:prSet phldrT="[Text]"/>
      <dgm:spPr/>
      <dgm:t>
        <a:bodyPr/>
        <a:lstStyle/>
        <a:p>
          <a:r>
            <a:rPr lang="en-US" dirty="0" smtClean="0"/>
            <a:t>Wages, interest, profit, rent</a:t>
          </a:r>
          <a:endParaRPr lang="en-US" dirty="0"/>
        </a:p>
      </dgm:t>
    </dgm:pt>
    <dgm:pt modelId="{CCE161D4-49BA-43F2-B980-C0E33BE060FE}" type="parTrans" cxnId="{E4574976-BB83-40CD-AEEF-0CFC018B97C1}">
      <dgm:prSet/>
      <dgm:spPr/>
      <dgm:t>
        <a:bodyPr/>
        <a:lstStyle/>
        <a:p>
          <a:endParaRPr lang="en-US"/>
        </a:p>
      </dgm:t>
    </dgm:pt>
    <dgm:pt modelId="{C6D7E89E-A4FB-46A3-A0BA-9E35C7859770}" type="sibTrans" cxnId="{E4574976-BB83-40CD-AEEF-0CFC018B97C1}">
      <dgm:prSet/>
      <dgm:spPr/>
      <dgm:t>
        <a:bodyPr/>
        <a:lstStyle/>
        <a:p>
          <a:endParaRPr lang="en-US"/>
        </a:p>
      </dgm:t>
    </dgm:pt>
    <dgm:pt modelId="{C1C95BA8-2914-4AB6-92A1-55F54872CE55}">
      <dgm:prSet phldrT="[Text]"/>
      <dgm:spPr/>
      <dgm:t>
        <a:bodyPr/>
        <a:lstStyle/>
        <a:p>
          <a:r>
            <a:rPr lang="en-US" dirty="0" smtClean="0"/>
            <a:t>Total Value of Sale – Cost of intermediate goods = GVA </a:t>
          </a:r>
          <a:endParaRPr lang="en-US" dirty="0"/>
        </a:p>
      </dgm:t>
    </dgm:pt>
    <dgm:pt modelId="{04BF9CBC-315D-49F1-8003-12C36AEB5FD9}" type="parTrans" cxnId="{1A5B4693-A667-404B-9CED-5FD91E2BC1E8}">
      <dgm:prSet/>
      <dgm:spPr/>
      <dgm:t>
        <a:bodyPr/>
        <a:lstStyle/>
        <a:p>
          <a:endParaRPr lang="en-US"/>
        </a:p>
      </dgm:t>
    </dgm:pt>
    <dgm:pt modelId="{1166253A-59EF-46AC-8829-5AC17237CB10}" type="sibTrans" cxnId="{1A5B4693-A667-404B-9CED-5FD91E2BC1E8}">
      <dgm:prSet/>
      <dgm:spPr/>
      <dgm:t>
        <a:bodyPr/>
        <a:lstStyle/>
        <a:p>
          <a:endParaRPr lang="en-US"/>
        </a:p>
      </dgm:t>
    </dgm:pt>
    <dgm:pt modelId="{DB2CBFE1-C7D5-4ADC-85DE-E76B5E28AC0C}">
      <dgm:prSet phldrT="[Text]"/>
      <dgm:spPr/>
      <dgm:t>
        <a:bodyPr/>
        <a:lstStyle/>
        <a:p>
          <a:r>
            <a:rPr lang="en-US" dirty="0" smtClean="0"/>
            <a:t>+ Tax MINUS Subsidies = GDP @Current Price</a:t>
          </a:r>
          <a:endParaRPr lang="en-US" dirty="0"/>
        </a:p>
      </dgm:t>
    </dgm:pt>
    <dgm:pt modelId="{E64A9F07-0269-43D6-9FD1-810006D4B74A}" type="parTrans" cxnId="{292EC9E3-1BF7-4F08-A043-3EB5E4D482F8}">
      <dgm:prSet/>
      <dgm:spPr/>
      <dgm:t>
        <a:bodyPr/>
        <a:lstStyle/>
        <a:p>
          <a:endParaRPr lang="en-US"/>
        </a:p>
      </dgm:t>
    </dgm:pt>
    <dgm:pt modelId="{40FC11BF-388A-4030-ACB4-D5E2B042EDD9}" type="sibTrans" cxnId="{292EC9E3-1BF7-4F08-A043-3EB5E4D482F8}">
      <dgm:prSet/>
      <dgm:spPr/>
      <dgm:t>
        <a:bodyPr/>
        <a:lstStyle/>
        <a:p>
          <a:endParaRPr lang="en-US"/>
        </a:p>
      </dgm:t>
    </dgm:pt>
    <dgm:pt modelId="{4D51BD00-A943-4ACA-896F-2D3E399644D7}">
      <dgm:prSet phldrT="[Text]"/>
      <dgm:spPr/>
      <dgm:t>
        <a:bodyPr/>
        <a:lstStyle/>
        <a:p>
          <a:r>
            <a:rPr lang="en-US" dirty="0" smtClean="0"/>
            <a:t>Then adjust prices with base year = GDP @Constant price</a:t>
          </a:r>
          <a:endParaRPr lang="en-US" dirty="0"/>
        </a:p>
      </dgm:t>
    </dgm:pt>
    <dgm:pt modelId="{6B7313E2-7C94-4312-8054-1BFFAB92B6BD}" type="parTrans" cxnId="{F44E306F-DC4B-4022-AAF6-2FB25415C8B4}">
      <dgm:prSet/>
      <dgm:spPr/>
      <dgm:t>
        <a:bodyPr/>
        <a:lstStyle/>
        <a:p>
          <a:endParaRPr lang="en-US"/>
        </a:p>
      </dgm:t>
    </dgm:pt>
    <dgm:pt modelId="{5FC1F98A-D8A4-4BA9-9481-0AD27A8D4442}" type="sibTrans" cxnId="{F44E306F-DC4B-4022-AAF6-2FB25415C8B4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B3A893-2BAC-42CD-825F-7AB5E00478E8}" type="pres">
      <dgm:prSet presAssocID="{16F62672-B4F7-4BF7-9E09-B1DCC5B20C08}" presName="comp" presStyleCnt="0"/>
      <dgm:spPr/>
      <dgm:t>
        <a:bodyPr/>
        <a:lstStyle/>
        <a:p>
          <a:endParaRPr lang="en-US"/>
        </a:p>
      </dgm:t>
    </dgm:pt>
    <dgm:pt modelId="{3D740416-64EB-4DAC-BAD8-634080DF0D7B}" type="pres">
      <dgm:prSet presAssocID="{16F62672-B4F7-4BF7-9E09-B1DCC5B20C08}" presName="box" presStyleLbl="node1" presStyleIdx="0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0" presStyleCnt="3" custScaleX="87387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F4ABE5-4011-4206-9863-93D0E352C4AF}" type="pres">
      <dgm:prSet presAssocID="{16F62672-B4F7-4BF7-9E09-B1DCC5B20C0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  <dgm:t>
        <a:bodyPr/>
        <a:lstStyle/>
        <a:p>
          <a:endParaRPr lang="en-US"/>
        </a:p>
      </dgm:t>
    </dgm:pt>
    <dgm:pt modelId="{5EB6C4E2-7A10-4FBD-A071-797925388C6A}" type="pres">
      <dgm:prSet presAssocID="{9E97A183-215E-4620-82B2-C394A034F4DE}" presName="comp" presStyleCnt="0"/>
      <dgm:spPr/>
      <dgm:t>
        <a:bodyPr/>
        <a:lstStyle/>
        <a:p>
          <a:endParaRPr lang="en-US"/>
        </a:p>
      </dgm:t>
    </dgm:pt>
    <dgm:pt modelId="{665BC997-5A7F-4ABF-999E-BD09546AFC2A}" type="pres">
      <dgm:prSet presAssocID="{9E97A183-215E-4620-82B2-C394A034F4DE}" presName="box" presStyleLbl="node1" presStyleIdx="1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1" presStyleCnt="3" custScaleX="8738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07EB88-4510-4CBC-8F38-20F3C48D8532}" type="pres">
      <dgm:prSet presAssocID="{9E97A183-215E-4620-82B2-C394A034F4D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CD421-0613-4ABE-84FB-8879052A8E26}" type="pres">
      <dgm:prSet presAssocID="{D8E260C0-90B6-4285-A8AB-2C2B43DDD49D}" presName="spacer" presStyleCnt="0"/>
      <dgm:spPr/>
      <dgm:t>
        <a:bodyPr/>
        <a:lstStyle/>
        <a:p>
          <a:endParaRPr lang="en-US"/>
        </a:p>
      </dgm:t>
    </dgm:pt>
    <dgm:pt modelId="{CE87B5E9-7F94-4E53-8502-F7F348958B39}" type="pres">
      <dgm:prSet presAssocID="{889E731C-67BA-4483-9FDC-430C4DF3EC40}" presName="comp" presStyleCnt="0"/>
      <dgm:spPr/>
      <dgm:t>
        <a:bodyPr/>
        <a:lstStyle/>
        <a:p>
          <a:endParaRPr lang="en-US"/>
        </a:p>
      </dgm:t>
    </dgm:pt>
    <dgm:pt modelId="{72A70B42-8DED-4715-AB02-BFFA2E45F988}" type="pres">
      <dgm:prSet presAssocID="{889E731C-67BA-4483-9FDC-430C4DF3EC40}" presName="box" presStyleLbl="node1" presStyleIdx="2" presStyleCnt="3"/>
      <dgm:spPr/>
      <dgm:t>
        <a:bodyPr/>
        <a:lstStyle/>
        <a:p>
          <a:endParaRPr lang="en-US"/>
        </a:p>
      </dgm:t>
    </dgm:pt>
    <dgm:pt modelId="{4CA8BAC2-C787-4489-B8C2-0D31AEA05054}" type="pres">
      <dgm:prSet presAssocID="{889E731C-67BA-4483-9FDC-430C4DF3EC40}" presName="img" presStyleLbl="fgImgPlace1" presStyleIdx="2" presStyleCnt="3" custScaleX="8738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5EDD772-5535-4AEB-A62C-25089F27446F}" type="pres">
      <dgm:prSet presAssocID="{889E731C-67BA-4483-9FDC-430C4DF3EC4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5F5662-0D5A-4E1E-A41A-BC9051F598F4}" srcId="{8A6A5799-AE8D-481A-B492-190598B4500A}" destId="{889E731C-67BA-4483-9FDC-430C4DF3EC40}" srcOrd="2" destOrd="0" parTransId="{C17AC218-886C-408E-8C06-7B1C1D53141D}" sibTransId="{AE4D05E8-66D6-4DFA-99E8-0B01E09C3884}"/>
    <dgm:cxn modelId="{8FFEB426-5927-46E2-9CD7-7C93AD9D925C}" type="presOf" srcId="{9E97A183-215E-4620-82B2-C394A034F4DE}" destId="{665BC997-5A7F-4ABF-999E-BD09546AFC2A}" srcOrd="0" destOrd="0" presId="urn:microsoft.com/office/officeart/2005/8/layout/vList4"/>
    <dgm:cxn modelId="{7D7FF0EC-9CCA-419D-8C94-F4AAF682EE1F}" type="presOf" srcId="{C1C95BA8-2914-4AB6-92A1-55F54872CE55}" destId="{665BC997-5A7F-4ABF-999E-BD09546AFC2A}" srcOrd="0" destOrd="1" presId="urn:microsoft.com/office/officeart/2005/8/layout/vList4"/>
    <dgm:cxn modelId="{BA6C19FA-D44D-4862-8E9F-6B60EE706D9E}" type="presOf" srcId="{4CCC57E2-EA2F-4B40-82AA-22BE5F0E949E}" destId="{3D740416-64EB-4DAC-BAD8-634080DF0D7B}" srcOrd="0" destOrd="2" presId="urn:microsoft.com/office/officeart/2005/8/layout/vList4"/>
    <dgm:cxn modelId="{45876A40-D2FA-4D0F-A57F-EB6E94237683}" srcId="{889E731C-67BA-4483-9FDC-430C4DF3EC40}" destId="{257B91D0-5CAA-431E-A1F4-C13A09A8428A}" srcOrd="0" destOrd="0" parTransId="{B9D747D5-E396-45C3-9964-DEBCEC6455EE}" sibTransId="{F1F3C0B0-364A-414E-8BCC-71AF6FB1B59C}"/>
    <dgm:cxn modelId="{FE9F5BCC-1F5B-4E39-B87E-8C8BD4C9E09D}" type="presOf" srcId="{9E97A183-215E-4620-82B2-C394A034F4DE}" destId="{2F07EB88-4510-4CBC-8F38-20F3C48D8532}" srcOrd="1" destOrd="0" presId="urn:microsoft.com/office/officeart/2005/8/layout/vList4"/>
    <dgm:cxn modelId="{4023721E-460C-4878-B6EC-8B963A253C79}" type="presOf" srcId="{16F62672-B4F7-4BF7-9E09-B1DCC5B20C08}" destId="{6EF4ABE5-4011-4206-9863-93D0E352C4AF}" srcOrd="1" destOrd="0" presId="urn:microsoft.com/office/officeart/2005/8/layout/vList4"/>
    <dgm:cxn modelId="{F44E306F-DC4B-4022-AAF6-2FB25415C8B4}" srcId="{9E97A183-215E-4620-82B2-C394A034F4DE}" destId="{4D51BD00-A943-4ACA-896F-2D3E399644D7}" srcOrd="2" destOrd="0" parTransId="{6B7313E2-7C94-4312-8054-1BFFAB92B6BD}" sibTransId="{5FC1F98A-D8A4-4BA9-9481-0AD27A8D4442}"/>
    <dgm:cxn modelId="{54FA66A4-B5BA-4C29-9A8A-266F8E9DA7D5}" type="presOf" srcId="{5D8E18DC-588C-4182-9130-BC14EFB9751B}" destId="{3D740416-64EB-4DAC-BAD8-634080DF0D7B}" srcOrd="0" destOrd="1" presId="urn:microsoft.com/office/officeart/2005/8/layout/vList4"/>
    <dgm:cxn modelId="{B558C13D-F2CB-48C6-9B62-69A5B1E47C57}" type="presOf" srcId="{DB2CBFE1-C7D5-4ADC-85DE-E76B5E28AC0C}" destId="{665BC997-5A7F-4ABF-999E-BD09546AFC2A}" srcOrd="0" destOrd="2" presId="urn:microsoft.com/office/officeart/2005/8/layout/vList4"/>
    <dgm:cxn modelId="{D5207743-0BA5-4D29-9895-AFEE120C335E}" type="presOf" srcId="{C1C95BA8-2914-4AB6-92A1-55F54872CE55}" destId="{2F07EB88-4510-4CBC-8F38-20F3C48D8532}" srcOrd="1" destOrd="1" presId="urn:microsoft.com/office/officeart/2005/8/layout/vList4"/>
    <dgm:cxn modelId="{292EC9E3-1BF7-4F08-A043-3EB5E4D482F8}" srcId="{9E97A183-215E-4620-82B2-C394A034F4DE}" destId="{DB2CBFE1-C7D5-4ADC-85DE-E76B5E28AC0C}" srcOrd="1" destOrd="0" parTransId="{E64A9F07-0269-43D6-9FD1-810006D4B74A}" sibTransId="{40FC11BF-388A-4030-ACB4-D5E2B042EDD9}"/>
    <dgm:cxn modelId="{138C9BDA-A0D2-40DD-B9A0-C8EAAF65A4B2}" type="presOf" srcId="{4D51BD00-A943-4ACA-896F-2D3E399644D7}" destId="{665BC997-5A7F-4ABF-999E-BD09546AFC2A}" srcOrd="0" destOrd="3" presId="urn:microsoft.com/office/officeart/2005/8/layout/vList4"/>
    <dgm:cxn modelId="{DD16DBEA-A9C3-46E3-95A4-E790D6CFA888}" srcId="{8A6A5799-AE8D-481A-B492-190598B4500A}" destId="{16F62672-B4F7-4BF7-9E09-B1DCC5B20C08}" srcOrd="0" destOrd="0" parTransId="{91F5D4CE-448B-49CF-8F62-0897E5A14BEA}" sibTransId="{D0E444DE-6225-484F-93CB-0EA2C1D18F49}"/>
    <dgm:cxn modelId="{D17B75BC-1276-4556-B43C-78DA2A6CE7C1}" type="presOf" srcId="{257B91D0-5CAA-431E-A1F4-C13A09A8428A}" destId="{B5EDD772-5535-4AEB-A62C-25089F27446F}" srcOrd="1" destOrd="1" presId="urn:microsoft.com/office/officeart/2005/8/layout/vList4"/>
    <dgm:cxn modelId="{5D9039CC-C574-4948-97FE-2BFE47A0A9DB}" type="presOf" srcId="{4CCC57E2-EA2F-4B40-82AA-22BE5F0E949E}" destId="{6EF4ABE5-4011-4206-9863-93D0E352C4AF}" srcOrd="1" destOrd="2" presId="urn:microsoft.com/office/officeart/2005/8/layout/vList4"/>
    <dgm:cxn modelId="{441D65B2-6F88-40DD-998D-C251E0D3EF03}" type="presOf" srcId="{5D8E18DC-588C-4182-9130-BC14EFB9751B}" destId="{6EF4ABE5-4011-4206-9863-93D0E352C4AF}" srcOrd="1" destOrd="1" presId="urn:microsoft.com/office/officeart/2005/8/layout/vList4"/>
    <dgm:cxn modelId="{1A5B4693-A667-404B-9CED-5FD91E2BC1E8}" srcId="{9E97A183-215E-4620-82B2-C394A034F4DE}" destId="{C1C95BA8-2914-4AB6-92A1-55F54872CE55}" srcOrd="0" destOrd="0" parTransId="{04BF9CBC-315D-49F1-8003-12C36AEB5FD9}" sibTransId="{1166253A-59EF-46AC-8829-5AC17237CB10}"/>
    <dgm:cxn modelId="{B55CF2E9-F7F0-4CA1-906C-818B2B3672B0}" type="presOf" srcId="{889E731C-67BA-4483-9FDC-430C4DF3EC40}" destId="{B5EDD772-5535-4AEB-A62C-25089F27446F}" srcOrd="1" destOrd="0" presId="urn:microsoft.com/office/officeart/2005/8/layout/vList4"/>
    <dgm:cxn modelId="{D356D5B8-EEF6-4302-A358-A0D9B3F4E613}" srcId="{8A6A5799-AE8D-481A-B492-190598B4500A}" destId="{9E97A183-215E-4620-82B2-C394A034F4DE}" srcOrd="1" destOrd="0" parTransId="{F417142C-F59E-42E2-A7E8-FD6953DC68C9}" sibTransId="{D8E260C0-90B6-4285-A8AB-2C2B43DDD49D}"/>
    <dgm:cxn modelId="{FE3BB7CB-C7DB-4E14-A9FB-A948B22EFC4E}" type="presOf" srcId="{257B91D0-5CAA-431E-A1F4-C13A09A8428A}" destId="{72A70B42-8DED-4715-AB02-BFFA2E45F988}" srcOrd="0" destOrd="1" presId="urn:microsoft.com/office/officeart/2005/8/layout/vList4"/>
    <dgm:cxn modelId="{361D54F6-BE3C-4C55-BA8F-5B0D7FCA263A}" type="presOf" srcId="{DB2CBFE1-C7D5-4ADC-85DE-E76B5E28AC0C}" destId="{2F07EB88-4510-4CBC-8F38-20F3C48D8532}" srcOrd="1" destOrd="2" presId="urn:microsoft.com/office/officeart/2005/8/layout/vList4"/>
    <dgm:cxn modelId="{3FE4B9BB-0478-49BB-B87F-806D7E70C3BC}" type="presOf" srcId="{21CBB2E0-23EE-41CB-8A5E-029B20E61C24}" destId="{72A70B42-8DED-4715-AB02-BFFA2E45F988}" srcOrd="0" destOrd="2" presId="urn:microsoft.com/office/officeart/2005/8/layout/vList4"/>
    <dgm:cxn modelId="{E4574976-BB83-40CD-AEEF-0CFC018B97C1}" srcId="{889E731C-67BA-4483-9FDC-430C4DF3EC40}" destId="{21CBB2E0-23EE-41CB-8A5E-029B20E61C24}" srcOrd="1" destOrd="0" parTransId="{CCE161D4-49BA-43F2-B980-C0E33BE060FE}" sibTransId="{C6D7E89E-A4FB-46A3-A0BA-9E35C7859770}"/>
    <dgm:cxn modelId="{0925C02C-388D-46E6-AE0D-AB0F75E72F4A}" type="presOf" srcId="{8A6A5799-AE8D-481A-B492-190598B4500A}" destId="{9F7FFE6D-393F-468E-A9EB-1CBEBE7AFD12}" srcOrd="0" destOrd="0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91171846-85E7-4CB3-9023-36C1FE4E1D68}" type="presOf" srcId="{21CBB2E0-23EE-41CB-8A5E-029B20E61C24}" destId="{B5EDD772-5535-4AEB-A62C-25089F27446F}" srcOrd="1" destOrd="2" presId="urn:microsoft.com/office/officeart/2005/8/layout/vList4"/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DD3ACA2D-A932-4443-9AE4-EED4F9B35388}" type="presOf" srcId="{4D51BD00-A943-4ACA-896F-2D3E399644D7}" destId="{2F07EB88-4510-4CBC-8F38-20F3C48D8532}" srcOrd="1" destOrd="3" presId="urn:microsoft.com/office/officeart/2005/8/layout/vList4"/>
    <dgm:cxn modelId="{2F6CE5EC-4D72-4775-948E-FA08013B01D2}" type="presOf" srcId="{889E731C-67BA-4483-9FDC-430C4DF3EC40}" destId="{72A70B42-8DED-4715-AB02-BFFA2E45F988}" srcOrd="0" destOrd="0" presId="urn:microsoft.com/office/officeart/2005/8/layout/vList4"/>
    <dgm:cxn modelId="{9FC358FC-F7E2-4A47-97C6-5CD9CC427323}" type="presOf" srcId="{16F62672-B4F7-4BF7-9E09-B1DCC5B20C08}" destId="{3D740416-64EB-4DAC-BAD8-634080DF0D7B}" srcOrd="0" destOrd="0" presId="urn:microsoft.com/office/officeart/2005/8/layout/vList4"/>
    <dgm:cxn modelId="{4806CEC8-EF65-45F7-BDA6-A5014A10853F}" type="presParOf" srcId="{9F7FFE6D-393F-468E-A9EB-1CBEBE7AFD12}" destId="{36B3A893-2BAC-42CD-825F-7AB5E00478E8}" srcOrd="0" destOrd="0" presId="urn:microsoft.com/office/officeart/2005/8/layout/vList4"/>
    <dgm:cxn modelId="{2CDD115A-F2BE-4D76-A80E-2FDC23C8DEB8}" type="presParOf" srcId="{36B3A893-2BAC-42CD-825F-7AB5E00478E8}" destId="{3D740416-64EB-4DAC-BAD8-634080DF0D7B}" srcOrd="0" destOrd="0" presId="urn:microsoft.com/office/officeart/2005/8/layout/vList4"/>
    <dgm:cxn modelId="{8C3AE099-DF25-4C2A-9B02-037C6173B68F}" type="presParOf" srcId="{36B3A893-2BAC-42CD-825F-7AB5E00478E8}" destId="{46E43901-0C3A-4FE8-ABEF-7AD22D7ADCC7}" srcOrd="1" destOrd="0" presId="urn:microsoft.com/office/officeart/2005/8/layout/vList4"/>
    <dgm:cxn modelId="{2AF4DCA9-85C3-4B9F-92FA-DE7E09D47BCE}" type="presParOf" srcId="{36B3A893-2BAC-42CD-825F-7AB5E00478E8}" destId="{6EF4ABE5-4011-4206-9863-93D0E352C4AF}" srcOrd="2" destOrd="0" presId="urn:microsoft.com/office/officeart/2005/8/layout/vList4"/>
    <dgm:cxn modelId="{06089838-F1C1-4750-83E8-04129C25A048}" type="presParOf" srcId="{9F7FFE6D-393F-468E-A9EB-1CBEBE7AFD12}" destId="{8191D0DB-F8B7-4F6C-8A52-AC6AD2B330D6}" srcOrd="1" destOrd="0" presId="urn:microsoft.com/office/officeart/2005/8/layout/vList4"/>
    <dgm:cxn modelId="{C540BFBC-3B45-405F-8D06-B296676DBC6B}" type="presParOf" srcId="{9F7FFE6D-393F-468E-A9EB-1CBEBE7AFD12}" destId="{5EB6C4E2-7A10-4FBD-A071-797925388C6A}" srcOrd="2" destOrd="0" presId="urn:microsoft.com/office/officeart/2005/8/layout/vList4"/>
    <dgm:cxn modelId="{9815C6EA-305D-413B-A22D-CEEFA392D2D6}" type="presParOf" srcId="{5EB6C4E2-7A10-4FBD-A071-797925388C6A}" destId="{665BC997-5A7F-4ABF-999E-BD09546AFC2A}" srcOrd="0" destOrd="0" presId="urn:microsoft.com/office/officeart/2005/8/layout/vList4"/>
    <dgm:cxn modelId="{05CDE94F-36B4-4D90-9FD4-185A57102484}" type="presParOf" srcId="{5EB6C4E2-7A10-4FBD-A071-797925388C6A}" destId="{1EB2817D-A778-4C99-80A5-660B73DBB902}" srcOrd="1" destOrd="0" presId="urn:microsoft.com/office/officeart/2005/8/layout/vList4"/>
    <dgm:cxn modelId="{031147DC-4D99-4CFA-9352-E577998DCFCC}" type="presParOf" srcId="{5EB6C4E2-7A10-4FBD-A071-797925388C6A}" destId="{2F07EB88-4510-4CBC-8F38-20F3C48D8532}" srcOrd="2" destOrd="0" presId="urn:microsoft.com/office/officeart/2005/8/layout/vList4"/>
    <dgm:cxn modelId="{C44E3B4A-74E6-4525-87F3-4779E800B4F0}" type="presParOf" srcId="{9F7FFE6D-393F-468E-A9EB-1CBEBE7AFD12}" destId="{811CD421-0613-4ABE-84FB-8879052A8E26}" srcOrd="3" destOrd="0" presId="urn:microsoft.com/office/officeart/2005/8/layout/vList4"/>
    <dgm:cxn modelId="{2EF886E9-1721-4B1D-A6D9-E0E1DB6D9665}" type="presParOf" srcId="{9F7FFE6D-393F-468E-A9EB-1CBEBE7AFD12}" destId="{CE87B5E9-7F94-4E53-8502-F7F348958B39}" srcOrd="4" destOrd="0" presId="urn:microsoft.com/office/officeart/2005/8/layout/vList4"/>
    <dgm:cxn modelId="{9927BBFD-C9EC-40B4-9B8C-F4AE0EE8886B}" type="presParOf" srcId="{CE87B5E9-7F94-4E53-8502-F7F348958B39}" destId="{72A70B42-8DED-4715-AB02-BFFA2E45F988}" srcOrd="0" destOrd="0" presId="urn:microsoft.com/office/officeart/2005/8/layout/vList4"/>
    <dgm:cxn modelId="{E485BD1A-DA6D-4A71-A4E9-92FABD66E556}" type="presParOf" srcId="{CE87B5E9-7F94-4E53-8502-F7F348958B39}" destId="{4CA8BAC2-C787-4489-B8C2-0D31AEA05054}" srcOrd="1" destOrd="0" presId="urn:microsoft.com/office/officeart/2005/8/layout/vList4"/>
    <dgm:cxn modelId="{ED2A4A13-C7F0-4283-B1D1-1B7AB036C32E}" type="presParOf" srcId="{CE87B5E9-7F94-4E53-8502-F7F348958B39}" destId="{B5EDD772-5535-4AEB-A62C-25089F27446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96ACCA9-00E2-452B-A0E1-4AED103AC802}" type="doc">
      <dgm:prSet loTypeId="urn:microsoft.com/office/officeart/2005/8/layout/hierarchy3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0F38E2B-39E6-47EF-87B7-0AA36368E4B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Factor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87B0FA2F-34ED-418A-803F-0120DFC19932}" type="parTrans" cxnId="{8C8B7DEF-621A-4823-B17E-77A598007F05}">
      <dgm:prSet/>
      <dgm:spPr/>
      <dgm:t>
        <a:bodyPr/>
        <a:lstStyle/>
        <a:p>
          <a:endParaRPr lang="en-US"/>
        </a:p>
      </dgm:t>
    </dgm:pt>
    <dgm:pt modelId="{08F45223-6435-4EF5-AE5B-42492166AE1D}" type="sibTrans" cxnId="{8C8B7DEF-621A-4823-B17E-77A598007F05}">
      <dgm:prSet/>
      <dgm:spPr/>
      <dgm:t>
        <a:bodyPr/>
        <a:lstStyle/>
        <a:p>
          <a:endParaRPr lang="en-US"/>
        </a:p>
      </dgm:t>
    </dgm:pt>
    <dgm:pt modelId="{A37AEDAC-0A51-4E38-9A66-579BD40587E6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Income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501899C1-E54D-4DDA-962E-ECB20C3C2F97}" type="parTrans" cxnId="{1D396842-2236-40F3-B9A1-FD3B38B31DEC}">
      <dgm:prSet/>
      <dgm:spPr/>
      <dgm:t>
        <a:bodyPr/>
        <a:lstStyle/>
        <a:p>
          <a:endParaRPr lang="en-US"/>
        </a:p>
      </dgm:t>
    </dgm:pt>
    <dgm:pt modelId="{72FA395F-D1F9-4354-B608-92837F46B7F3}" type="sibTrans" cxnId="{1D396842-2236-40F3-B9A1-FD3B38B31DEC}">
      <dgm:prSet/>
      <dgm:spPr/>
      <dgm:t>
        <a:bodyPr/>
        <a:lstStyle/>
        <a:p>
          <a:endParaRPr lang="en-US"/>
        </a:p>
      </dgm:t>
    </dgm:pt>
    <dgm:pt modelId="{11AAF7E1-70A5-4E6C-A134-4449B92AE6E0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Wages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5D37BBDC-8DF5-42A7-9C5F-53407CDB767F}" type="parTrans" cxnId="{33875985-B793-48CD-BC95-A1D60F800F31}">
      <dgm:prSet/>
      <dgm:spPr/>
      <dgm:t>
        <a:bodyPr/>
        <a:lstStyle/>
        <a:p>
          <a:endParaRPr lang="en-US"/>
        </a:p>
      </dgm:t>
    </dgm:pt>
    <dgm:pt modelId="{17C7879A-3F62-4E10-BEA3-D91D0083C87A}" type="sibTrans" cxnId="{33875985-B793-48CD-BC95-A1D60F800F31}">
      <dgm:prSet/>
      <dgm:spPr/>
      <dgm:t>
        <a:bodyPr/>
        <a:lstStyle/>
        <a:p>
          <a:endParaRPr lang="en-US"/>
        </a:p>
      </dgm:t>
    </dgm:pt>
    <dgm:pt modelId="{A81C1CCE-46EF-4DDF-ABDB-26A9B3B9D52C}">
      <dgm:prSet phldrT="[Text]" custT="1"/>
      <dgm:spPr/>
      <dgm:t>
        <a:bodyPr/>
        <a:lstStyle/>
        <a:p>
          <a:r>
            <a:rPr lang="en-US" sz="3200" dirty="0" smtClean="0">
              <a:latin typeface="Franklin Gothic Demi Cond" panose="020B0706030402020204" pitchFamily="34" charset="0"/>
            </a:rPr>
            <a:t>Interest | dividend</a:t>
          </a:r>
          <a:endParaRPr lang="en-US" sz="3200" dirty="0">
            <a:latin typeface="Franklin Gothic Demi Cond" panose="020B0706030402020204" pitchFamily="34" charset="0"/>
          </a:endParaRPr>
        </a:p>
      </dgm:t>
    </dgm:pt>
    <dgm:pt modelId="{6DB35263-AD6E-4A3E-BC38-9472C8AABDB5}" type="parTrans" cxnId="{577F1C9A-5B52-485D-B212-7772A52D5D10}">
      <dgm:prSet/>
      <dgm:spPr/>
      <dgm:t>
        <a:bodyPr/>
        <a:lstStyle/>
        <a:p>
          <a:endParaRPr lang="en-US"/>
        </a:p>
      </dgm:t>
    </dgm:pt>
    <dgm:pt modelId="{34196D27-8009-47A9-8350-D82844CAE7DD}" type="sibTrans" cxnId="{577F1C9A-5B52-485D-B212-7772A52D5D10}">
      <dgm:prSet/>
      <dgm:spPr/>
      <dgm:t>
        <a:bodyPr/>
        <a:lstStyle/>
        <a:p>
          <a:endParaRPr lang="en-US"/>
        </a:p>
      </dgm:t>
    </dgm:pt>
    <dgm:pt modelId="{8F777159-F844-4D55-9A92-AE36CFC3D48D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Land/Building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2C45DC5-E913-4918-A9A4-B72587CECF0D}" type="parTrans" cxnId="{DB200F96-78DA-4D7D-A82B-28DF676A3268}">
      <dgm:prSet/>
      <dgm:spPr/>
      <dgm:t>
        <a:bodyPr/>
        <a:lstStyle/>
        <a:p>
          <a:endParaRPr lang="en-US"/>
        </a:p>
      </dgm:t>
    </dgm:pt>
    <dgm:pt modelId="{1D02F4A7-9EE1-4292-8761-C3C78B60D026}" type="sibTrans" cxnId="{DB200F96-78DA-4D7D-A82B-28DF676A3268}">
      <dgm:prSet/>
      <dgm:spPr/>
      <dgm:t>
        <a:bodyPr/>
        <a:lstStyle/>
        <a:p>
          <a:endParaRPr lang="en-US"/>
        </a:p>
      </dgm:t>
    </dgm:pt>
    <dgm:pt modelId="{27FCE00B-B8B8-4A6F-A65F-5E26838835B8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Profit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B15A9073-0201-4F2E-B141-D61E0FB2A6FA}" type="parTrans" cxnId="{CB6AC642-0B4C-4B25-90B3-F205048CCA58}">
      <dgm:prSet/>
      <dgm:spPr/>
      <dgm:t>
        <a:bodyPr/>
        <a:lstStyle/>
        <a:p>
          <a:endParaRPr lang="en-US"/>
        </a:p>
      </dgm:t>
    </dgm:pt>
    <dgm:pt modelId="{ABED3470-1250-4E28-9E4E-051DF664EB87}" type="sibTrans" cxnId="{CB6AC642-0B4C-4B25-90B3-F205048CCA58}">
      <dgm:prSet/>
      <dgm:spPr/>
      <dgm:t>
        <a:bodyPr/>
        <a:lstStyle/>
        <a:p>
          <a:endParaRPr lang="en-US"/>
        </a:p>
      </dgm:t>
    </dgm:pt>
    <dgm:pt modelId="{36C543E8-EE7C-4B0A-9A72-9CA145AB4299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Rent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C2E93B3B-100E-4BED-AF16-B9DF7B4E31E4}" type="parTrans" cxnId="{2A439644-BA5A-4EBA-8500-3B9DE0E38C95}">
      <dgm:prSet/>
      <dgm:spPr/>
      <dgm:t>
        <a:bodyPr/>
        <a:lstStyle/>
        <a:p>
          <a:endParaRPr lang="en-US"/>
        </a:p>
      </dgm:t>
    </dgm:pt>
    <dgm:pt modelId="{554A37F8-744E-4D06-8D44-B7DC2BB86F92}" type="sibTrans" cxnId="{2A439644-BA5A-4EBA-8500-3B9DE0E38C95}">
      <dgm:prSet/>
      <dgm:spPr/>
      <dgm:t>
        <a:bodyPr/>
        <a:lstStyle/>
        <a:p>
          <a:endParaRPr lang="en-US"/>
        </a:p>
      </dgm:t>
    </dgm:pt>
    <dgm:pt modelId="{85DD773E-E74E-4DB9-84F4-DF81ECA047C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Entrepreneur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AE9BA607-8625-4B5D-B084-75088EC07BF9}" type="parTrans" cxnId="{8BFB0315-CA4D-4DCD-80BD-3C6A54373FDA}">
      <dgm:prSet/>
      <dgm:spPr/>
      <dgm:t>
        <a:bodyPr/>
        <a:lstStyle/>
        <a:p>
          <a:endParaRPr lang="en-US"/>
        </a:p>
      </dgm:t>
    </dgm:pt>
    <dgm:pt modelId="{4A7E6D27-7896-462B-8B27-2F4F67BF3241}" type="sibTrans" cxnId="{8BFB0315-CA4D-4DCD-80BD-3C6A54373FDA}">
      <dgm:prSet/>
      <dgm:spPr/>
      <dgm:t>
        <a:bodyPr/>
        <a:lstStyle/>
        <a:p>
          <a:endParaRPr lang="en-US"/>
        </a:p>
      </dgm:t>
    </dgm:pt>
    <dgm:pt modelId="{2CEDEA85-1C19-4B41-B8D4-DAF8FB7ECAF7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Labor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E4064134-92AC-499B-AFE8-6DD7F091EEAA}" type="parTrans" cxnId="{BC071F16-B93F-4278-BAD5-519DAFCD702C}">
      <dgm:prSet/>
      <dgm:spPr/>
      <dgm:t>
        <a:bodyPr/>
        <a:lstStyle/>
        <a:p>
          <a:endParaRPr lang="en-US"/>
        </a:p>
      </dgm:t>
    </dgm:pt>
    <dgm:pt modelId="{A845F43E-7C12-4A6E-B67B-6D5F8BC7B564}" type="sibTrans" cxnId="{BC071F16-B93F-4278-BAD5-519DAFCD702C}">
      <dgm:prSet/>
      <dgm:spPr/>
      <dgm:t>
        <a:bodyPr/>
        <a:lstStyle/>
        <a:p>
          <a:endParaRPr lang="en-US"/>
        </a:p>
      </dgm:t>
    </dgm:pt>
    <dgm:pt modelId="{5F925EE5-4B2C-4DA2-99E6-7D05F1B8FBE5}">
      <dgm:prSet phldrT="[Text]" custT="1"/>
      <dgm:spPr/>
      <dgm:t>
        <a:bodyPr/>
        <a:lstStyle/>
        <a:p>
          <a:r>
            <a:rPr lang="en-US" sz="4400" dirty="0" smtClean="0">
              <a:latin typeface="Franklin Gothic Demi Cond" panose="020B0706030402020204" pitchFamily="34" charset="0"/>
            </a:rPr>
            <a:t>Capital</a:t>
          </a:r>
          <a:endParaRPr lang="en-US" sz="4400" dirty="0">
            <a:latin typeface="Franklin Gothic Demi Cond" panose="020B0706030402020204" pitchFamily="34" charset="0"/>
          </a:endParaRPr>
        </a:p>
      </dgm:t>
    </dgm:pt>
    <dgm:pt modelId="{3E43A197-C615-4131-806F-46AA93553D31}" type="parTrans" cxnId="{76C842C4-9710-423E-9A56-7B16116D24CE}">
      <dgm:prSet/>
      <dgm:spPr/>
      <dgm:t>
        <a:bodyPr/>
        <a:lstStyle/>
        <a:p>
          <a:endParaRPr lang="en-US"/>
        </a:p>
      </dgm:t>
    </dgm:pt>
    <dgm:pt modelId="{8A7B8B86-5814-4FBF-ABA7-C925343720ED}" type="sibTrans" cxnId="{76C842C4-9710-423E-9A56-7B16116D24CE}">
      <dgm:prSet/>
      <dgm:spPr/>
      <dgm:t>
        <a:bodyPr/>
        <a:lstStyle/>
        <a:p>
          <a:endParaRPr lang="en-US"/>
        </a:p>
      </dgm:t>
    </dgm:pt>
    <dgm:pt modelId="{746E3601-1FB6-4097-9378-C9EA5CA4DE2D}" type="pres">
      <dgm:prSet presAssocID="{B96ACCA9-00E2-452B-A0E1-4AED103AC80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CDE57C-B546-4616-B4FC-F12741F564FC}" type="pres">
      <dgm:prSet presAssocID="{B0F38E2B-39E6-47EF-87B7-0AA36368E4B5}" presName="root" presStyleCnt="0"/>
      <dgm:spPr/>
      <dgm:t>
        <a:bodyPr/>
        <a:lstStyle/>
        <a:p>
          <a:endParaRPr lang="en-US"/>
        </a:p>
      </dgm:t>
    </dgm:pt>
    <dgm:pt modelId="{8C47393A-F1C8-4092-A516-D209B654ECCB}" type="pres">
      <dgm:prSet presAssocID="{B0F38E2B-39E6-47EF-87B7-0AA36368E4B5}" presName="rootComposite" presStyleCnt="0"/>
      <dgm:spPr/>
      <dgm:t>
        <a:bodyPr/>
        <a:lstStyle/>
        <a:p>
          <a:endParaRPr lang="en-US"/>
        </a:p>
      </dgm:t>
    </dgm:pt>
    <dgm:pt modelId="{BA5A4C10-B204-4D01-A1F4-36879558B78B}" type="pres">
      <dgm:prSet presAssocID="{B0F38E2B-39E6-47EF-87B7-0AA36368E4B5}" presName="rootText" presStyleLbl="node1" presStyleIdx="0" presStyleCnt="2" custScaleX="339527"/>
      <dgm:spPr/>
      <dgm:t>
        <a:bodyPr/>
        <a:lstStyle/>
        <a:p>
          <a:endParaRPr lang="en-US"/>
        </a:p>
      </dgm:t>
    </dgm:pt>
    <dgm:pt modelId="{DAA52888-4A52-4F7E-8D35-B66089C0FF24}" type="pres">
      <dgm:prSet presAssocID="{B0F38E2B-39E6-47EF-87B7-0AA36368E4B5}" presName="rootConnector" presStyleLbl="node1" presStyleIdx="0" presStyleCnt="2"/>
      <dgm:spPr/>
      <dgm:t>
        <a:bodyPr/>
        <a:lstStyle/>
        <a:p>
          <a:endParaRPr lang="en-US"/>
        </a:p>
      </dgm:t>
    </dgm:pt>
    <dgm:pt modelId="{BA8BFD30-747A-43D8-B86D-31A368F0BE05}" type="pres">
      <dgm:prSet presAssocID="{B0F38E2B-39E6-47EF-87B7-0AA36368E4B5}" presName="childShape" presStyleCnt="0"/>
      <dgm:spPr/>
      <dgm:t>
        <a:bodyPr/>
        <a:lstStyle/>
        <a:p>
          <a:endParaRPr lang="en-US"/>
        </a:p>
      </dgm:t>
    </dgm:pt>
    <dgm:pt modelId="{D33A1163-DA5E-430E-BF4C-206CC7A0C2B3}" type="pres">
      <dgm:prSet presAssocID="{E4064134-92AC-499B-AFE8-6DD7F091EEAA}" presName="Name13" presStyleLbl="parChTrans1D2" presStyleIdx="0" presStyleCnt="8"/>
      <dgm:spPr/>
      <dgm:t>
        <a:bodyPr/>
        <a:lstStyle/>
        <a:p>
          <a:endParaRPr lang="en-US"/>
        </a:p>
      </dgm:t>
    </dgm:pt>
    <dgm:pt modelId="{812BA2FC-2A3C-431F-99E8-5534EB690989}" type="pres">
      <dgm:prSet presAssocID="{2CEDEA85-1C19-4B41-B8D4-DAF8FB7ECAF7}" presName="childText" presStyleLbl="bgAcc1" presStyleIdx="0" presStyleCnt="8" custScaleX="2610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92C2D-EC73-41B1-B51F-3341B235E86E}" type="pres">
      <dgm:prSet presAssocID="{3E43A197-C615-4131-806F-46AA93553D31}" presName="Name13" presStyleLbl="parChTrans1D2" presStyleIdx="1" presStyleCnt="8"/>
      <dgm:spPr/>
      <dgm:t>
        <a:bodyPr/>
        <a:lstStyle/>
        <a:p>
          <a:endParaRPr lang="en-US"/>
        </a:p>
      </dgm:t>
    </dgm:pt>
    <dgm:pt modelId="{EF8A1507-2B00-40A3-B0EE-422B657389C6}" type="pres">
      <dgm:prSet presAssocID="{5F925EE5-4B2C-4DA2-99E6-7D05F1B8FBE5}" presName="childText" presStyleLbl="bgAcc1" presStyleIdx="1" presStyleCnt="8" custScaleX="284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BAA17-3C35-421C-B003-0D18665E758D}" type="pres">
      <dgm:prSet presAssocID="{AE9BA607-8625-4B5D-B084-75088EC07BF9}" presName="Name13" presStyleLbl="parChTrans1D2" presStyleIdx="2" presStyleCnt="8"/>
      <dgm:spPr/>
      <dgm:t>
        <a:bodyPr/>
        <a:lstStyle/>
        <a:p>
          <a:endParaRPr lang="en-US"/>
        </a:p>
      </dgm:t>
    </dgm:pt>
    <dgm:pt modelId="{069BDB22-9D55-4809-A71F-F586C7C8DFDE}" type="pres">
      <dgm:prSet presAssocID="{85DD773E-E74E-4DB9-84F4-DF81ECA047C5}" presName="childText" presStyleLbl="bgAcc1" presStyleIdx="2" presStyleCnt="8" custScaleX="3395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8C7EBF-9AEA-442A-B67B-859B351FB3CA}" type="pres">
      <dgm:prSet presAssocID="{C2C45DC5-E913-4918-A9A4-B72587CECF0D}" presName="Name13" presStyleLbl="parChTrans1D2" presStyleIdx="3" presStyleCnt="8"/>
      <dgm:spPr/>
      <dgm:t>
        <a:bodyPr/>
        <a:lstStyle/>
        <a:p>
          <a:endParaRPr lang="en-US"/>
        </a:p>
      </dgm:t>
    </dgm:pt>
    <dgm:pt modelId="{B24516C1-C451-4249-96EE-BD3349251974}" type="pres">
      <dgm:prSet presAssocID="{8F777159-F844-4D55-9A92-AE36CFC3D48D}" presName="childText" presStyleLbl="bgAcc1" presStyleIdx="3" presStyleCnt="8" custScaleX="3395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77A8B-1B69-48A3-B58A-2FFCBF5F9644}" type="pres">
      <dgm:prSet presAssocID="{A37AEDAC-0A51-4E38-9A66-579BD40587E6}" presName="root" presStyleCnt="0"/>
      <dgm:spPr/>
      <dgm:t>
        <a:bodyPr/>
        <a:lstStyle/>
        <a:p>
          <a:endParaRPr lang="en-US"/>
        </a:p>
      </dgm:t>
    </dgm:pt>
    <dgm:pt modelId="{4B02CD92-6276-4DFA-A8B1-C09B174FFAB5}" type="pres">
      <dgm:prSet presAssocID="{A37AEDAC-0A51-4E38-9A66-579BD40587E6}" presName="rootComposite" presStyleCnt="0"/>
      <dgm:spPr/>
      <dgm:t>
        <a:bodyPr/>
        <a:lstStyle/>
        <a:p>
          <a:endParaRPr lang="en-US"/>
        </a:p>
      </dgm:t>
    </dgm:pt>
    <dgm:pt modelId="{816DFA13-9F6B-4C2D-ADCC-08A76910B63F}" type="pres">
      <dgm:prSet presAssocID="{A37AEDAC-0A51-4E38-9A66-579BD40587E6}" presName="rootText" presStyleLbl="node1" presStyleIdx="1" presStyleCnt="2" custScaleX="339527"/>
      <dgm:spPr/>
      <dgm:t>
        <a:bodyPr/>
        <a:lstStyle/>
        <a:p>
          <a:endParaRPr lang="en-US"/>
        </a:p>
      </dgm:t>
    </dgm:pt>
    <dgm:pt modelId="{0145B833-C1C1-4B1C-BE20-74F866FA7DC4}" type="pres">
      <dgm:prSet presAssocID="{A37AEDAC-0A51-4E38-9A66-579BD40587E6}" presName="rootConnector" presStyleLbl="node1" presStyleIdx="1" presStyleCnt="2"/>
      <dgm:spPr/>
      <dgm:t>
        <a:bodyPr/>
        <a:lstStyle/>
        <a:p>
          <a:endParaRPr lang="en-US"/>
        </a:p>
      </dgm:t>
    </dgm:pt>
    <dgm:pt modelId="{E53DF1AA-F5F5-4C8F-B902-851A11218D63}" type="pres">
      <dgm:prSet presAssocID="{A37AEDAC-0A51-4E38-9A66-579BD40587E6}" presName="childShape" presStyleCnt="0"/>
      <dgm:spPr/>
      <dgm:t>
        <a:bodyPr/>
        <a:lstStyle/>
        <a:p>
          <a:endParaRPr lang="en-US"/>
        </a:p>
      </dgm:t>
    </dgm:pt>
    <dgm:pt modelId="{5C2A1755-2EC4-47C8-85AC-53504C4C756A}" type="pres">
      <dgm:prSet presAssocID="{5D37BBDC-8DF5-42A7-9C5F-53407CDB767F}" presName="Name13" presStyleLbl="parChTrans1D2" presStyleIdx="4" presStyleCnt="8"/>
      <dgm:spPr/>
      <dgm:t>
        <a:bodyPr/>
        <a:lstStyle/>
        <a:p>
          <a:endParaRPr lang="en-US"/>
        </a:p>
      </dgm:t>
    </dgm:pt>
    <dgm:pt modelId="{0E69025A-E866-4670-9B71-BC9AC55578A3}" type="pres">
      <dgm:prSet presAssocID="{11AAF7E1-70A5-4E6C-A134-4449B92AE6E0}" presName="childText" presStyleLbl="bgAcc1" presStyleIdx="4" presStyleCnt="8" custScaleX="3395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19A6D-0350-4826-AE18-36C24C0BCD53}" type="pres">
      <dgm:prSet presAssocID="{6DB35263-AD6E-4A3E-BC38-9472C8AABDB5}" presName="Name13" presStyleLbl="parChTrans1D2" presStyleIdx="5" presStyleCnt="8"/>
      <dgm:spPr/>
      <dgm:t>
        <a:bodyPr/>
        <a:lstStyle/>
        <a:p>
          <a:endParaRPr lang="en-US"/>
        </a:p>
      </dgm:t>
    </dgm:pt>
    <dgm:pt modelId="{B47034CB-12D9-4465-B65E-A90AD59DD3B3}" type="pres">
      <dgm:prSet presAssocID="{A81C1CCE-46EF-4DDF-ABDB-26A9B3B9D52C}" presName="childText" presStyleLbl="bgAcc1" presStyleIdx="5" presStyleCnt="8" custScaleX="3395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F44111-EDC6-4055-8638-F3743F07561F}" type="pres">
      <dgm:prSet presAssocID="{B15A9073-0201-4F2E-B141-D61E0FB2A6FA}" presName="Name13" presStyleLbl="parChTrans1D2" presStyleIdx="6" presStyleCnt="8"/>
      <dgm:spPr/>
      <dgm:t>
        <a:bodyPr/>
        <a:lstStyle/>
        <a:p>
          <a:endParaRPr lang="en-US"/>
        </a:p>
      </dgm:t>
    </dgm:pt>
    <dgm:pt modelId="{160C0547-FDFB-4DC4-9B6A-4FE10804D19A}" type="pres">
      <dgm:prSet presAssocID="{27FCE00B-B8B8-4A6F-A65F-5E26838835B8}" presName="childText" presStyleLbl="bgAcc1" presStyleIdx="6" presStyleCnt="8" custScaleX="3395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02E61-FB70-45F5-AB4A-73A056290FAC}" type="pres">
      <dgm:prSet presAssocID="{C2E93B3B-100E-4BED-AF16-B9DF7B4E31E4}" presName="Name13" presStyleLbl="parChTrans1D2" presStyleIdx="7" presStyleCnt="8"/>
      <dgm:spPr/>
      <dgm:t>
        <a:bodyPr/>
        <a:lstStyle/>
        <a:p>
          <a:endParaRPr lang="en-US"/>
        </a:p>
      </dgm:t>
    </dgm:pt>
    <dgm:pt modelId="{9BFDEB17-956E-4A8F-98D2-E2ECCCA0283F}" type="pres">
      <dgm:prSet presAssocID="{36C543E8-EE7C-4B0A-9A72-9CA145AB4299}" presName="childText" presStyleLbl="bgAcc1" presStyleIdx="7" presStyleCnt="8" custScaleX="3395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073BC5-4B3C-4136-B265-022C6AF8A2DC}" type="presOf" srcId="{85DD773E-E74E-4DB9-84F4-DF81ECA047C5}" destId="{069BDB22-9D55-4809-A71F-F586C7C8DFDE}" srcOrd="0" destOrd="0" presId="urn:microsoft.com/office/officeart/2005/8/layout/hierarchy3"/>
    <dgm:cxn modelId="{ED73DEFB-8824-4666-A6C1-62AD29D37C04}" type="presOf" srcId="{6DB35263-AD6E-4A3E-BC38-9472C8AABDB5}" destId="{32019A6D-0350-4826-AE18-36C24C0BCD53}" srcOrd="0" destOrd="0" presId="urn:microsoft.com/office/officeart/2005/8/layout/hierarchy3"/>
    <dgm:cxn modelId="{BC0EAED0-A3B0-447D-B362-63AE6A427723}" type="presOf" srcId="{5D37BBDC-8DF5-42A7-9C5F-53407CDB767F}" destId="{5C2A1755-2EC4-47C8-85AC-53504C4C756A}" srcOrd="0" destOrd="0" presId="urn:microsoft.com/office/officeart/2005/8/layout/hierarchy3"/>
    <dgm:cxn modelId="{34C9390F-DF14-40F0-86A8-2A3321D52C1F}" type="presOf" srcId="{5F925EE5-4B2C-4DA2-99E6-7D05F1B8FBE5}" destId="{EF8A1507-2B00-40A3-B0EE-422B657389C6}" srcOrd="0" destOrd="0" presId="urn:microsoft.com/office/officeart/2005/8/layout/hierarchy3"/>
    <dgm:cxn modelId="{1D396842-2236-40F3-B9A1-FD3B38B31DEC}" srcId="{B96ACCA9-00E2-452B-A0E1-4AED103AC802}" destId="{A37AEDAC-0A51-4E38-9A66-579BD40587E6}" srcOrd="1" destOrd="0" parTransId="{501899C1-E54D-4DDA-962E-ECB20C3C2F97}" sibTransId="{72FA395F-D1F9-4354-B608-92837F46B7F3}"/>
    <dgm:cxn modelId="{2282D7C8-C63F-4E98-8502-6FFC60E90F1F}" type="presOf" srcId="{A81C1CCE-46EF-4DDF-ABDB-26A9B3B9D52C}" destId="{B47034CB-12D9-4465-B65E-A90AD59DD3B3}" srcOrd="0" destOrd="0" presId="urn:microsoft.com/office/officeart/2005/8/layout/hierarchy3"/>
    <dgm:cxn modelId="{6193AEE4-5DBF-4E3D-9845-F6D90200868A}" type="presOf" srcId="{A37AEDAC-0A51-4E38-9A66-579BD40587E6}" destId="{816DFA13-9F6B-4C2D-ADCC-08A76910B63F}" srcOrd="0" destOrd="0" presId="urn:microsoft.com/office/officeart/2005/8/layout/hierarchy3"/>
    <dgm:cxn modelId="{8BFB0315-CA4D-4DCD-80BD-3C6A54373FDA}" srcId="{B0F38E2B-39E6-47EF-87B7-0AA36368E4B5}" destId="{85DD773E-E74E-4DB9-84F4-DF81ECA047C5}" srcOrd="2" destOrd="0" parTransId="{AE9BA607-8625-4B5D-B084-75088EC07BF9}" sibTransId="{4A7E6D27-7896-462B-8B27-2F4F67BF3241}"/>
    <dgm:cxn modelId="{62AACDCB-3474-4F0D-9800-54F52F7FF239}" type="presOf" srcId="{B0F38E2B-39E6-47EF-87B7-0AA36368E4B5}" destId="{DAA52888-4A52-4F7E-8D35-B66089C0FF24}" srcOrd="1" destOrd="0" presId="urn:microsoft.com/office/officeart/2005/8/layout/hierarchy3"/>
    <dgm:cxn modelId="{76C842C4-9710-423E-9A56-7B16116D24CE}" srcId="{B0F38E2B-39E6-47EF-87B7-0AA36368E4B5}" destId="{5F925EE5-4B2C-4DA2-99E6-7D05F1B8FBE5}" srcOrd="1" destOrd="0" parTransId="{3E43A197-C615-4131-806F-46AA93553D31}" sibTransId="{8A7B8B86-5814-4FBF-ABA7-C925343720ED}"/>
    <dgm:cxn modelId="{A376A430-5893-44EB-944A-DA579F1C824E}" type="presOf" srcId="{E4064134-92AC-499B-AFE8-6DD7F091EEAA}" destId="{D33A1163-DA5E-430E-BF4C-206CC7A0C2B3}" srcOrd="0" destOrd="0" presId="urn:microsoft.com/office/officeart/2005/8/layout/hierarchy3"/>
    <dgm:cxn modelId="{5195E228-D89B-4CE3-BD4A-6633F503F6B5}" type="presOf" srcId="{11AAF7E1-70A5-4E6C-A134-4449B92AE6E0}" destId="{0E69025A-E866-4670-9B71-BC9AC55578A3}" srcOrd="0" destOrd="0" presId="urn:microsoft.com/office/officeart/2005/8/layout/hierarchy3"/>
    <dgm:cxn modelId="{BC071F16-B93F-4278-BAD5-519DAFCD702C}" srcId="{B0F38E2B-39E6-47EF-87B7-0AA36368E4B5}" destId="{2CEDEA85-1C19-4B41-B8D4-DAF8FB7ECAF7}" srcOrd="0" destOrd="0" parTransId="{E4064134-92AC-499B-AFE8-6DD7F091EEAA}" sibTransId="{A845F43E-7C12-4A6E-B67B-6D5F8BC7B564}"/>
    <dgm:cxn modelId="{8C8B7DEF-621A-4823-B17E-77A598007F05}" srcId="{B96ACCA9-00E2-452B-A0E1-4AED103AC802}" destId="{B0F38E2B-39E6-47EF-87B7-0AA36368E4B5}" srcOrd="0" destOrd="0" parTransId="{87B0FA2F-34ED-418A-803F-0120DFC19932}" sibTransId="{08F45223-6435-4EF5-AE5B-42492166AE1D}"/>
    <dgm:cxn modelId="{DBD21FAE-F448-4A46-9D79-A225E99AF796}" type="presOf" srcId="{C2E93B3B-100E-4BED-AF16-B9DF7B4E31E4}" destId="{13902E61-FB70-45F5-AB4A-73A056290FAC}" srcOrd="0" destOrd="0" presId="urn:microsoft.com/office/officeart/2005/8/layout/hierarchy3"/>
    <dgm:cxn modelId="{3601D11A-3BAC-4A89-8F13-20DDDB9D7327}" type="presOf" srcId="{27FCE00B-B8B8-4A6F-A65F-5E26838835B8}" destId="{160C0547-FDFB-4DC4-9B6A-4FE10804D19A}" srcOrd="0" destOrd="0" presId="urn:microsoft.com/office/officeart/2005/8/layout/hierarchy3"/>
    <dgm:cxn modelId="{577F1C9A-5B52-485D-B212-7772A52D5D10}" srcId="{A37AEDAC-0A51-4E38-9A66-579BD40587E6}" destId="{A81C1CCE-46EF-4DDF-ABDB-26A9B3B9D52C}" srcOrd="1" destOrd="0" parTransId="{6DB35263-AD6E-4A3E-BC38-9472C8AABDB5}" sibTransId="{34196D27-8009-47A9-8350-D82844CAE7DD}"/>
    <dgm:cxn modelId="{0F83ED83-1B16-402E-9777-63851C5D4C31}" type="presOf" srcId="{2CEDEA85-1C19-4B41-B8D4-DAF8FB7ECAF7}" destId="{812BA2FC-2A3C-431F-99E8-5534EB690989}" srcOrd="0" destOrd="0" presId="urn:microsoft.com/office/officeart/2005/8/layout/hierarchy3"/>
    <dgm:cxn modelId="{E20E08DC-01A3-41A4-A7F3-BAD8F4C8D4A8}" type="presOf" srcId="{A37AEDAC-0A51-4E38-9A66-579BD40587E6}" destId="{0145B833-C1C1-4B1C-BE20-74F866FA7DC4}" srcOrd="1" destOrd="0" presId="urn:microsoft.com/office/officeart/2005/8/layout/hierarchy3"/>
    <dgm:cxn modelId="{D973ABC2-B0B5-4676-AC0D-CE1B3155F225}" type="presOf" srcId="{36C543E8-EE7C-4B0A-9A72-9CA145AB4299}" destId="{9BFDEB17-956E-4A8F-98D2-E2ECCCA0283F}" srcOrd="0" destOrd="0" presId="urn:microsoft.com/office/officeart/2005/8/layout/hierarchy3"/>
    <dgm:cxn modelId="{2A439644-BA5A-4EBA-8500-3B9DE0E38C95}" srcId="{A37AEDAC-0A51-4E38-9A66-579BD40587E6}" destId="{36C543E8-EE7C-4B0A-9A72-9CA145AB4299}" srcOrd="3" destOrd="0" parTransId="{C2E93B3B-100E-4BED-AF16-B9DF7B4E31E4}" sibTransId="{554A37F8-744E-4D06-8D44-B7DC2BB86F92}"/>
    <dgm:cxn modelId="{83C89645-FA05-4A50-BDFA-13E931174096}" type="presOf" srcId="{B96ACCA9-00E2-452B-A0E1-4AED103AC802}" destId="{746E3601-1FB6-4097-9378-C9EA5CA4DE2D}" srcOrd="0" destOrd="0" presId="urn:microsoft.com/office/officeart/2005/8/layout/hierarchy3"/>
    <dgm:cxn modelId="{6E5D8FDD-F7CA-4571-813E-9DDDF0755B7B}" type="presOf" srcId="{C2C45DC5-E913-4918-A9A4-B72587CECF0D}" destId="{ED8C7EBF-9AEA-442A-B67B-859B351FB3CA}" srcOrd="0" destOrd="0" presId="urn:microsoft.com/office/officeart/2005/8/layout/hierarchy3"/>
    <dgm:cxn modelId="{E7BBB2BC-D6F0-4C05-8F5D-264E3FFAA52C}" type="presOf" srcId="{B15A9073-0201-4F2E-B141-D61E0FB2A6FA}" destId="{ECF44111-EDC6-4055-8638-F3743F07561F}" srcOrd="0" destOrd="0" presId="urn:microsoft.com/office/officeart/2005/8/layout/hierarchy3"/>
    <dgm:cxn modelId="{CB6AC642-0B4C-4B25-90B3-F205048CCA58}" srcId="{A37AEDAC-0A51-4E38-9A66-579BD40587E6}" destId="{27FCE00B-B8B8-4A6F-A65F-5E26838835B8}" srcOrd="2" destOrd="0" parTransId="{B15A9073-0201-4F2E-B141-D61E0FB2A6FA}" sibTransId="{ABED3470-1250-4E28-9E4E-051DF664EB87}"/>
    <dgm:cxn modelId="{275DDF0F-1CC1-4BAF-AEE5-8783CF4855E7}" type="presOf" srcId="{B0F38E2B-39E6-47EF-87B7-0AA36368E4B5}" destId="{BA5A4C10-B204-4D01-A1F4-36879558B78B}" srcOrd="0" destOrd="0" presId="urn:microsoft.com/office/officeart/2005/8/layout/hierarchy3"/>
    <dgm:cxn modelId="{1EE097B7-876F-4375-9590-1DAC061605D7}" type="presOf" srcId="{AE9BA607-8625-4B5D-B084-75088EC07BF9}" destId="{386BAA17-3C35-421C-B003-0D18665E758D}" srcOrd="0" destOrd="0" presId="urn:microsoft.com/office/officeart/2005/8/layout/hierarchy3"/>
    <dgm:cxn modelId="{B38673D2-FBF7-45D4-9CE6-8C769A7483A8}" type="presOf" srcId="{8F777159-F844-4D55-9A92-AE36CFC3D48D}" destId="{B24516C1-C451-4249-96EE-BD3349251974}" srcOrd="0" destOrd="0" presId="urn:microsoft.com/office/officeart/2005/8/layout/hierarchy3"/>
    <dgm:cxn modelId="{DB200F96-78DA-4D7D-A82B-28DF676A3268}" srcId="{B0F38E2B-39E6-47EF-87B7-0AA36368E4B5}" destId="{8F777159-F844-4D55-9A92-AE36CFC3D48D}" srcOrd="3" destOrd="0" parTransId="{C2C45DC5-E913-4918-A9A4-B72587CECF0D}" sibTransId="{1D02F4A7-9EE1-4292-8761-C3C78B60D026}"/>
    <dgm:cxn modelId="{33875985-B793-48CD-BC95-A1D60F800F31}" srcId="{A37AEDAC-0A51-4E38-9A66-579BD40587E6}" destId="{11AAF7E1-70A5-4E6C-A134-4449B92AE6E0}" srcOrd="0" destOrd="0" parTransId="{5D37BBDC-8DF5-42A7-9C5F-53407CDB767F}" sibTransId="{17C7879A-3F62-4E10-BEA3-D91D0083C87A}"/>
    <dgm:cxn modelId="{EBFDEC88-5D05-4364-AFE4-A9FDABF1E849}" type="presOf" srcId="{3E43A197-C615-4131-806F-46AA93553D31}" destId="{90C92C2D-EC73-41B1-B51F-3341B235E86E}" srcOrd="0" destOrd="0" presId="urn:microsoft.com/office/officeart/2005/8/layout/hierarchy3"/>
    <dgm:cxn modelId="{6AFAEFFD-665E-455C-9C5C-F86681B0F684}" type="presParOf" srcId="{746E3601-1FB6-4097-9378-C9EA5CA4DE2D}" destId="{48CDE57C-B546-4616-B4FC-F12741F564FC}" srcOrd="0" destOrd="0" presId="urn:microsoft.com/office/officeart/2005/8/layout/hierarchy3"/>
    <dgm:cxn modelId="{D4FCBF88-C6CF-49DD-B5C8-AFA3AB2C7C00}" type="presParOf" srcId="{48CDE57C-B546-4616-B4FC-F12741F564FC}" destId="{8C47393A-F1C8-4092-A516-D209B654ECCB}" srcOrd="0" destOrd="0" presId="urn:microsoft.com/office/officeart/2005/8/layout/hierarchy3"/>
    <dgm:cxn modelId="{A9AEFAC3-4593-4424-BB21-2A45B87B09C4}" type="presParOf" srcId="{8C47393A-F1C8-4092-A516-D209B654ECCB}" destId="{BA5A4C10-B204-4D01-A1F4-36879558B78B}" srcOrd="0" destOrd="0" presId="urn:microsoft.com/office/officeart/2005/8/layout/hierarchy3"/>
    <dgm:cxn modelId="{6DECADAA-AF9A-478F-81CD-0E7DE7B29484}" type="presParOf" srcId="{8C47393A-F1C8-4092-A516-D209B654ECCB}" destId="{DAA52888-4A52-4F7E-8D35-B66089C0FF24}" srcOrd="1" destOrd="0" presId="urn:microsoft.com/office/officeart/2005/8/layout/hierarchy3"/>
    <dgm:cxn modelId="{BADD9A78-2E67-4B81-81B9-D2A706959CAC}" type="presParOf" srcId="{48CDE57C-B546-4616-B4FC-F12741F564FC}" destId="{BA8BFD30-747A-43D8-B86D-31A368F0BE05}" srcOrd="1" destOrd="0" presId="urn:microsoft.com/office/officeart/2005/8/layout/hierarchy3"/>
    <dgm:cxn modelId="{1EBDF574-AC0F-4506-AC09-DE3855054729}" type="presParOf" srcId="{BA8BFD30-747A-43D8-B86D-31A368F0BE05}" destId="{D33A1163-DA5E-430E-BF4C-206CC7A0C2B3}" srcOrd="0" destOrd="0" presId="urn:microsoft.com/office/officeart/2005/8/layout/hierarchy3"/>
    <dgm:cxn modelId="{36EA966E-F531-4835-A6A8-422081BE2AA3}" type="presParOf" srcId="{BA8BFD30-747A-43D8-B86D-31A368F0BE05}" destId="{812BA2FC-2A3C-431F-99E8-5534EB690989}" srcOrd="1" destOrd="0" presId="urn:microsoft.com/office/officeart/2005/8/layout/hierarchy3"/>
    <dgm:cxn modelId="{10FD8281-D0DF-4FB6-8713-FB24B2D6FDA4}" type="presParOf" srcId="{BA8BFD30-747A-43D8-B86D-31A368F0BE05}" destId="{90C92C2D-EC73-41B1-B51F-3341B235E86E}" srcOrd="2" destOrd="0" presId="urn:microsoft.com/office/officeart/2005/8/layout/hierarchy3"/>
    <dgm:cxn modelId="{C3424414-C5BE-4E52-AA00-295FE1A27E41}" type="presParOf" srcId="{BA8BFD30-747A-43D8-B86D-31A368F0BE05}" destId="{EF8A1507-2B00-40A3-B0EE-422B657389C6}" srcOrd="3" destOrd="0" presId="urn:microsoft.com/office/officeart/2005/8/layout/hierarchy3"/>
    <dgm:cxn modelId="{7045082C-5F73-48B7-8517-E3882D527E1B}" type="presParOf" srcId="{BA8BFD30-747A-43D8-B86D-31A368F0BE05}" destId="{386BAA17-3C35-421C-B003-0D18665E758D}" srcOrd="4" destOrd="0" presId="urn:microsoft.com/office/officeart/2005/8/layout/hierarchy3"/>
    <dgm:cxn modelId="{C4851239-84AB-401A-AA84-2F1DD45536C5}" type="presParOf" srcId="{BA8BFD30-747A-43D8-B86D-31A368F0BE05}" destId="{069BDB22-9D55-4809-A71F-F586C7C8DFDE}" srcOrd="5" destOrd="0" presId="urn:microsoft.com/office/officeart/2005/8/layout/hierarchy3"/>
    <dgm:cxn modelId="{07157DFA-5D86-471C-BC89-58F912F2997D}" type="presParOf" srcId="{BA8BFD30-747A-43D8-B86D-31A368F0BE05}" destId="{ED8C7EBF-9AEA-442A-B67B-859B351FB3CA}" srcOrd="6" destOrd="0" presId="urn:microsoft.com/office/officeart/2005/8/layout/hierarchy3"/>
    <dgm:cxn modelId="{4DC0AEFC-1A62-4E5F-8668-B524D025E2D5}" type="presParOf" srcId="{BA8BFD30-747A-43D8-B86D-31A368F0BE05}" destId="{B24516C1-C451-4249-96EE-BD3349251974}" srcOrd="7" destOrd="0" presId="urn:microsoft.com/office/officeart/2005/8/layout/hierarchy3"/>
    <dgm:cxn modelId="{B19995A4-F8AB-4090-B984-A41C64C1DDE9}" type="presParOf" srcId="{746E3601-1FB6-4097-9378-C9EA5CA4DE2D}" destId="{6B377A8B-1B69-48A3-B58A-2FFCBF5F9644}" srcOrd="1" destOrd="0" presId="urn:microsoft.com/office/officeart/2005/8/layout/hierarchy3"/>
    <dgm:cxn modelId="{2541B0BD-5488-403F-80A0-6F25D1B7FBE9}" type="presParOf" srcId="{6B377A8B-1B69-48A3-B58A-2FFCBF5F9644}" destId="{4B02CD92-6276-4DFA-A8B1-C09B174FFAB5}" srcOrd="0" destOrd="0" presId="urn:microsoft.com/office/officeart/2005/8/layout/hierarchy3"/>
    <dgm:cxn modelId="{9E385269-EEB1-44F0-B834-E96A19D6F4BA}" type="presParOf" srcId="{4B02CD92-6276-4DFA-A8B1-C09B174FFAB5}" destId="{816DFA13-9F6B-4C2D-ADCC-08A76910B63F}" srcOrd="0" destOrd="0" presId="urn:microsoft.com/office/officeart/2005/8/layout/hierarchy3"/>
    <dgm:cxn modelId="{CCF4AD73-E410-4CAC-A4C4-62A0B055AF3B}" type="presParOf" srcId="{4B02CD92-6276-4DFA-A8B1-C09B174FFAB5}" destId="{0145B833-C1C1-4B1C-BE20-74F866FA7DC4}" srcOrd="1" destOrd="0" presId="urn:microsoft.com/office/officeart/2005/8/layout/hierarchy3"/>
    <dgm:cxn modelId="{EEC8F401-8B4B-4B32-B825-2EE0FE28082C}" type="presParOf" srcId="{6B377A8B-1B69-48A3-B58A-2FFCBF5F9644}" destId="{E53DF1AA-F5F5-4C8F-B902-851A11218D63}" srcOrd="1" destOrd="0" presId="urn:microsoft.com/office/officeart/2005/8/layout/hierarchy3"/>
    <dgm:cxn modelId="{61B4E430-7E8A-4B5C-BF56-3FA69DFD0991}" type="presParOf" srcId="{E53DF1AA-F5F5-4C8F-B902-851A11218D63}" destId="{5C2A1755-2EC4-47C8-85AC-53504C4C756A}" srcOrd="0" destOrd="0" presId="urn:microsoft.com/office/officeart/2005/8/layout/hierarchy3"/>
    <dgm:cxn modelId="{F776990B-2BB0-4AAC-A8AB-9DB5B1F3F63A}" type="presParOf" srcId="{E53DF1AA-F5F5-4C8F-B902-851A11218D63}" destId="{0E69025A-E866-4670-9B71-BC9AC55578A3}" srcOrd="1" destOrd="0" presId="urn:microsoft.com/office/officeart/2005/8/layout/hierarchy3"/>
    <dgm:cxn modelId="{6565D381-9EEC-4B3A-B0F0-EBF1FD9A48F0}" type="presParOf" srcId="{E53DF1AA-F5F5-4C8F-B902-851A11218D63}" destId="{32019A6D-0350-4826-AE18-36C24C0BCD53}" srcOrd="2" destOrd="0" presId="urn:microsoft.com/office/officeart/2005/8/layout/hierarchy3"/>
    <dgm:cxn modelId="{3390F7E7-FA4E-451A-A9EC-B030B4C0C778}" type="presParOf" srcId="{E53DF1AA-F5F5-4C8F-B902-851A11218D63}" destId="{B47034CB-12D9-4465-B65E-A90AD59DD3B3}" srcOrd="3" destOrd="0" presId="urn:microsoft.com/office/officeart/2005/8/layout/hierarchy3"/>
    <dgm:cxn modelId="{EAE21830-14E6-4B96-B39B-77B102CEC2F3}" type="presParOf" srcId="{E53DF1AA-F5F5-4C8F-B902-851A11218D63}" destId="{ECF44111-EDC6-4055-8638-F3743F07561F}" srcOrd="4" destOrd="0" presId="urn:microsoft.com/office/officeart/2005/8/layout/hierarchy3"/>
    <dgm:cxn modelId="{34DFB9AA-774D-4FB3-90DB-5CDABADC90FC}" type="presParOf" srcId="{E53DF1AA-F5F5-4C8F-B902-851A11218D63}" destId="{160C0547-FDFB-4DC4-9B6A-4FE10804D19A}" srcOrd="5" destOrd="0" presId="urn:microsoft.com/office/officeart/2005/8/layout/hierarchy3"/>
    <dgm:cxn modelId="{A024208B-FE90-46D0-9651-C37F877F57D2}" type="presParOf" srcId="{E53DF1AA-F5F5-4C8F-B902-851A11218D63}" destId="{13902E61-FB70-45F5-AB4A-73A056290FAC}" srcOrd="6" destOrd="0" presId="urn:microsoft.com/office/officeart/2005/8/layout/hierarchy3"/>
    <dgm:cxn modelId="{507EBC21-332F-41C9-8EFA-C0B8CE632C09}" type="presParOf" srcId="{E53DF1AA-F5F5-4C8F-B902-851A11218D63}" destId="{9BFDEB17-956E-4A8F-98D2-E2ECCCA0283F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CBD3B9-64EF-4E6E-B18F-21F40C74DB4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</dgm:pt>
    <dgm:pt modelId="{41B52834-AAA1-41FF-9430-061A3420DE96}">
      <dgm:prSet phldrT="[Text]"/>
      <dgm:spPr/>
      <dgm:t>
        <a:bodyPr/>
        <a:lstStyle/>
        <a:p>
          <a:pPr algn="l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Rs.600 at factor cost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11FF39-2EED-4E8D-B480-6E4FD3961730}" type="parTrans" cxnId="{D485EAA0-512F-4972-84B3-4FDF834790FA}">
      <dgm:prSet/>
      <dgm:spPr/>
      <dgm:t>
        <a:bodyPr/>
        <a:lstStyle/>
        <a:p>
          <a:endParaRPr lang="en-US"/>
        </a:p>
      </dgm:t>
    </dgm:pt>
    <dgm:pt modelId="{A4D51F7D-A513-4966-A3AE-74A2FF4B11E9}" type="sibTrans" cxnId="{D485EAA0-512F-4972-84B3-4FDF834790FA}">
      <dgm:prSet/>
      <dgm:spPr/>
      <dgm:t>
        <a:bodyPr/>
        <a:lstStyle/>
        <a:p>
          <a:endParaRPr lang="en-US"/>
        </a:p>
      </dgm:t>
    </dgm:pt>
    <dgm:pt modelId="{ED3D94DF-A2DE-4E33-A7DE-2B5D5B921817}">
      <dgm:prSet phldrT="[Text]"/>
      <dgm:spPr/>
      <dgm:t>
        <a:bodyPr/>
        <a:lstStyle/>
        <a:p>
          <a:pPr algn="l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700/- with tax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CBA625-4C05-4879-A8CD-F1A1A58DFD43}" type="parTrans" cxnId="{4D1149D9-424E-41DE-BADB-7F1F5CBCCA74}">
      <dgm:prSet/>
      <dgm:spPr/>
      <dgm:t>
        <a:bodyPr/>
        <a:lstStyle/>
        <a:p>
          <a:endParaRPr lang="en-US"/>
        </a:p>
      </dgm:t>
    </dgm:pt>
    <dgm:pt modelId="{6A23FF91-F2FF-4755-A3C6-18FF4CFFD457}" type="sibTrans" cxnId="{4D1149D9-424E-41DE-BADB-7F1F5CBCCA74}">
      <dgm:prSet/>
      <dgm:spPr/>
      <dgm:t>
        <a:bodyPr/>
        <a:lstStyle/>
        <a:p>
          <a:endParaRPr lang="en-US"/>
        </a:p>
      </dgm:t>
    </dgm:pt>
    <dgm:pt modelId="{40EFE748-0291-4B3A-8D4C-83CC63818BA9}">
      <dgm:prSet phldrT="[Text]"/>
      <dgm:spPr/>
      <dgm:t>
        <a:bodyPr/>
        <a:lstStyle/>
        <a:p>
          <a:pPr algn="l"/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+Excise on </a:t>
          </a:r>
          <a:r>
            <a:rPr lang="en-US" strike="noStrike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mfg</a:t>
          </a: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[CGST]</a:t>
          </a:r>
          <a:b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 VAT on sale [SGST, UT]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0D9674-3D0E-4EB3-8FFB-A789A5E0C0EB}" type="parTrans" cxnId="{1AC09075-89ED-449D-9D1C-49AA387E1111}">
      <dgm:prSet/>
      <dgm:spPr/>
      <dgm:t>
        <a:bodyPr/>
        <a:lstStyle/>
        <a:p>
          <a:endParaRPr lang="en-US"/>
        </a:p>
      </dgm:t>
    </dgm:pt>
    <dgm:pt modelId="{2EAF091E-E79B-4F4D-9A84-38FE6FD8DA21}" type="sibTrans" cxnId="{1AC09075-89ED-449D-9D1C-49AA387E1111}">
      <dgm:prSet/>
      <dgm:spPr/>
      <dgm:t>
        <a:bodyPr/>
        <a:lstStyle/>
        <a:p>
          <a:endParaRPr lang="en-US"/>
        </a:p>
      </dgm:t>
    </dgm:pt>
    <dgm:pt modelId="{49A8B373-5D9A-46E0-92C3-E3A34B5B907B}">
      <dgm:prSet phldrT="[Text]"/>
      <dgm:spPr/>
      <dgm:t>
        <a:bodyPr/>
        <a:lstStyle/>
        <a:p>
          <a:pPr algn="l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Rs. 300 Subsidy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4CA441-83A2-4133-BD52-831975EC38A4}" type="parTrans" cxnId="{24BD04EC-7BB3-4A87-A072-0401529C495E}">
      <dgm:prSet/>
      <dgm:spPr/>
      <dgm:t>
        <a:bodyPr/>
        <a:lstStyle/>
        <a:p>
          <a:endParaRPr lang="en-US"/>
        </a:p>
      </dgm:t>
    </dgm:pt>
    <dgm:pt modelId="{294C264C-1BD3-4D69-96EE-F26ADA398ADF}" type="sibTrans" cxnId="{24BD04EC-7BB3-4A87-A072-0401529C495E}">
      <dgm:prSet/>
      <dgm:spPr/>
      <dgm:t>
        <a:bodyPr/>
        <a:lstStyle/>
        <a:p>
          <a:endParaRPr lang="en-US"/>
        </a:p>
      </dgm:t>
    </dgm:pt>
    <dgm:pt modelId="{2E236A14-F2AE-45E1-9994-127C3FA76C7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= Rs.400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228BC4-29E7-4E8F-AFDD-A67AEF8D7226}" type="parTrans" cxnId="{A6E265DA-A2CB-4E5C-A49E-43A15E88EFA2}">
      <dgm:prSet/>
      <dgm:spPr/>
      <dgm:t>
        <a:bodyPr/>
        <a:lstStyle/>
        <a:p>
          <a:endParaRPr lang="en-US"/>
        </a:p>
      </dgm:t>
    </dgm:pt>
    <dgm:pt modelId="{8E4FDD68-4E9D-4BA9-8E60-F754E5F3FDF6}" type="sibTrans" cxnId="{A6E265DA-A2CB-4E5C-A49E-43A15E88EFA2}">
      <dgm:prSet/>
      <dgm:spPr/>
      <dgm:t>
        <a:bodyPr/>
        <a:lstStyle/>
        <a:p>
          <a:endParaRPr lang="en-US"/>
        </a:p>
      </dgm:t>
    </dgm:pt>
    <dgm:pt modelId="{24FE69CF-8BB8-4B9C-B837-2216AB5AFA0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LPG </a:t>
          </a:r>
          <a:r>
            <a:rPr lang="en-US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@Factor cost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600 per cylinder (WIPR </a:t>
          </a:r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“O”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C056D3-4C93-42CF-9625-DD0212B548F3}" type="parTrans" cxnId="{0F9ABB28-5DDF-4AF3-89D7-8505ACF28AF7}">
      <dgm:prSet/>
      <dgm:spPr/>
      <dgm:t>
        <a:bodyPr/>
        <a:lstStyle/>
        <a:p>
          <a:endParaRPr lang="en-US"/>
        </a:p>
      </dgm:t>
    </dgm:pt>
    <dgm:pt modelId="{7A5C7C7E-5EED-4FF4-B53F-9E0BCF11738E}" type="sibTrans" cxnId="{0F9ABB28-5DDF-4AF3-89D7-8505ACF28AF7}">
      <dgm:prSet/>
      <dgm:spPr/>
      <dgm:t>
        <a:bodyPr/>
        <a:lstStyle/>
        <a:p>
          <a:endParaRPr lang="en-US"/>
        </a:p>
      </dgm:t>
    </dgm:pt>
    <dgm:pt modelId="{471491EE-BE31-4A0E-85A9-2A8B9B12481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PAHAL (DBT) Scheme, 2014, Petro Min.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0ED384-DB23-4E76-B697-A6945803479A}" type="parTrans" cxnId="{F74E156F-379C-4404-850F-3CBB12F2B753}">
      <dgm:prSet/>
      <dgm:spPr/>
      <dgm:t>
        <a:bodyPr/>
        <a:lstStyle/>
        <a:p>
          <a:endParaRPr lang="en-US"/>
        </a:p>
      </dgm:t>
    </dgm:pt>
    <dgm:pt modelId="{FD289625-F6BC-4996-A6A3-EF6B9E367A3B}" type="sibTrans" cxnId="{F74E156F-379C-4404-850F-3CBB12F2B753}">
      <dgm:prSet/>
      <dgm:spPr/>
      <dgm:t>
        <a:bodyPr/>
        <a:lstStyle/>
        <a:p>
          <a:endParaRPr lang="en-US"/>
        </a:p>
      </dgm:t>
    </dgm:pt>
    <dgm:pt modelId="{CC5216A2-4224-402B-B76C-86D97AAAA928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Market Price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9B39E1-2C54-4524-B873-C6E58E801974}" type="parTrans" cxnId="{767CF625-81DF-44E9-AD92-946A5856029C}">
      <dgm:prSet/>
      <dgm:spPr/>
      <dgm:t>
        <a:bodyPr/>
        <a:lstStyle/>
        <a:p>
          <a:endParaRPr lang="en-US"/>
        </a:p>
      </dgm:t>
    </dgm:pt>
    <dgm:pt modelId="{951E3D85-4009-4840-99A2-B400B42D3026}" type="sibTrans" cxnId="{767CF625-81DF-44E9-AD92-946A5856029C}">
      <dgm:prSet/>
      <dgm:spPr/>
      <dgm:t>
        <a:bodyPr/>
        <a:lstStyle/>
        <a:p>
          <a:endParaRPr lang="en-US"/>
        </a:p>
      </dgm:t>
    </dgm:pt>
    <dgm:pt modelId="{FD9D6528-AB32-4540-A71E-223BBA70CC08}" type="pres">
      <dgm:prSet presAssocID="{6DCBD3B9-64EF-4E6E-B18F-21F40C74DB45}" presName="Name0" presStyleCnt="0">
        <dgm:presLayoutVars>
          <dgm:dir/>
          <dgm:animLvl val="lvl"/>
          <dgm:resizeHandles/>
        </dgm:presLayoutVars>
      </dgm:prSet>
      <dgm:spPr/>
    </dgm:pt>
    <dgm:pt modelId="{F9D50B49-7116-4FFC-B7F0-09A9ED677FDA}" type="pres">
      <dgm:prSet presAssocID="{41B52834-AAA1-41FF-9430-061A3420DE96}" presName="linNode" presStyleCnt="0"/>
      <dgm:spPr/>
    </dgm:pt>
    <dgm:pt modelId="{3C54999A-46A7-4F31-9038-0B20CF71DB3E}" type="pres">
      <dgm:prSet presAssocID="{41B52834-AAA1-41FF-9430-061A3420DE96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84C93-CD01-4F94-81C7-506C948D248D}" type="pres">
      <dgm:prSet presAssocID="{41B52834-AAA1-41FF-9430-061A3420DE96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0FE34-65FF-4218-BDB0-8754394F00CA}" type="pres">
      <dgm:prSet presAssocID="{A4D51F7D-A513-4966-A3AE-74A2FF4B11E9}" presName="spacing" presStyleCnt="0"/>
      <dgm:spPr/>
    </dgm:pt>
    <dgm:pt modelId="{967270DD-CAAB-487B-A533-B297688BBA22}" type="pres">
      <dgm:prSet presAssocID="{40EFE748-0291-4B3A-8D4C-83CC63818BA9}" presName="linNode" presStyleCnt="0"/>
      <dgm:spPr/>
    </dgm:pt>
    <dgm:pt modelId="{50A003B2-CAD7-49D6-8979-3DA274C91F85}" type="pres">
      <dgm:prSet presAssocID="{40EFE748-0291-4B3A-8D4C-83CC63818BA9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86708-336A-40B1-81CE-678047ADCCF1}" type="pres">
      <dgm:prSet presAssocID="{40EFE748-0291-4B3A-8D4C-83CC63818BA9}" presName="childShp" presStyleLbl="bgAccFollowNode1" presStyleIdx="1" presStyleCnt="5">
        <dgm:presLayoutVars>
          <dgm:bulletEnabled val="1"/>
        </dgm:presLayoutVars>
      </dgm:prSet>
      <dgm:spPr/>
    </dgm:pt>
    <dgm:pt modelId="{2C0D8DF9-2D6C-41CA-BBC4-3C9B59391AF8}" type="pres">
      <dgm:prSet presAssocID="{2EAF091E-E79B-4F4D-9A84-38FE6FD8DA21}" presName="spacing" presStyleCnt="0"/>
      <dgm:spPr/>
    </dgm:pt>
    <dgm:pt modelId="{45AC8D39-CC3F-4C9C-BB73-413638BF3FBC}" type="pres">
      <dgm:prSet presAssocID="{ED3D94DF-A2DE-4E33-A7DE-2B5D5B921817}" presName="linNode" presStyleCnt="0"/>
      <dgm:spPr/>
    </dgm:pt>
    <dgm:pt modelId="{6F2F7758-600E-4765-AA7E-27928E562C06}" type="pres">
      <dgm:prSet presAssocID="{ED3D94DF-A2DE-4E33-A7DE-2B5D5B921817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C632F-69CA-40BC-8080-CF83C2647458}" type="pres">
      <dgm:prSet presAssocID="{ED3D94DF-A2DE-4E33-A7DE-2B5D5B921817}" presName="childShp" presStyleLbl="bgAccFollowNode1" presStyleIdx="2" presStyleCnt="5">
        <dgm:presLayoutVars>
          <dgm:bulletEnabled val="1"/>
        </dgm:presLayoutVars>
      </dgm:prSet>
      <dgm:spPr/>
    </dgm:pt>
    <dgm:pt modelId="{586DD9F3-22C2-4FFE-A888-55DCF894CBEA}" type="pres">
      <dgm:prSet presAssocID="{6A23FF91-F2FF-4755-A3C6-18FF4CFFD457}" presName="spacing" presStyleCnt="0"/>
      <dgm:spPr/>
    </dgm:pt>
    <dgm:pt modelId="{16353BBF-EE95-4163-B39A-8E19508CF288}" type="pres">
      <dgm:prSet presAssocID="{49A8B373-5D9A-46E0-92C3-E3A34B5B907B}" presName="linNode" presStyleCnt="0"/>
      <dgm:spPr/>
    </dgm:pt>
    <dgm:pt modelId="{F08BC903-2121-4A63-9EAA-72B849604A63}" type="pres">
      <dgm:prSet presAssocID="{49A8B373-5D9A-46E0-92C3-E3A34B5B907B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BC675-0246-4749-AE0B-A98493BCD741}" type="pres">
      <dgm:prSet presAssocID="{49A8B373-5D9A-46E0-92C3-E3A34B5B907B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42082-6BC0-406F-AB1D-A2EE55726362}" type="pres">
      <dgm:prSet presAssocID="{294C264C-1BD3-4D69-96EE-F26ADA398ADF}" presName="spacing" presStyleCnt="0"/>
      <dgm:spPr/>
    </dgm:pt>
    <dgm:pt modelId="{3BF8B648-55E7-4DB8-8CAA-5DC43474D671}" type="pres">
      <dgm:prSet presAssocID="{2E236A14-F2AE-45E1-9994-127C3FA76C77}" presName="linNode" presStyleCnt="0"/>
      <dgm:spPr/>
    </dgm:pt>
    <dgm:pt modelId="{6DE88328-C323-4EF1-A4CF-21EF15FC34FE}" type="pres">
      <dgm:prSet presAssocID="{2E236A14-F2AE-45E1-9994-127C3FA76C77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E349D4-D070-44AB-B05E-663925E4531B}" type="pres">
      <dgm:prSet presAssocID="{2E236A14-F2AE-45E1-9994-127C3FA76C77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7CF625-81DF-44E9-AD92-946A5856029C}" srcId="{2E236A14-F2AE-45E1-9994-127C3FA76C77}" destId="{CC5216A2-4224-402B-B76C-86D97AAAA928}" srcOrd="0" destOrd="0" parTransId="{4B9B39E1-2C54-4524-B873-C6E58E801974}" sibTransId="{951E3D85-4009-4840-99A2-B400B42D3026}"/>
    <dgm:cxn modelId="{A6BD0543-79BB-4F75-AB72-5A563902185B}" type="presOf" srcId="{49A8B373-5D9A-46E0-92C3-E3A34B5B907B}" destId="{F08BC903-2121-4A63-9EAA-72B849604A63}" srcOrd="0" destOrd="0" presId="urn:microsoft.com/office/officeart/2005/8/layout/vList6"/>
    <dgm:cxn modelId="{1AC09075-89ED-449D-9D1C-49AA387E1111}" srcId="{6DCBD3B9-64EF-4E6E-B18F-21F40C74DB45}" destId="{40EFE748-0291-4B3A-8D4C-83CC63818BA9}" srcOrd="1" destOrd="0" parTransId="{8D0D9674-3D0E-4EB3-8FFB-A789A5E0C0EB}" sibTransId="{2EAF091E-E79B-4F4D-9A84-38FE6FD8DA21}"/>
    <dgm:cxn modelId="{24BD04EC-7BB3-4A87-A072-0401529C495E}" srcId="{6DCBD3B9-64EF-4E6E-B18F-21F40C74DB45}" destId="{49A8B373-5D9A-46E0-92C3-E3A34B5B907B}" srcOrd="3" destOrd="0" parTransId="{3A4CA441-83A2-4133-BD52-831975EC38A4}" sibTransId="{294C264C-1BD3-4D69-96EE-F26ADA398ADF}"/>
    <dgm:cxn modelId="{08CE6C9B-94A3-4263-9CB4-D965F1CBD1D8}" type="presOf" srcId="{CC5216A2-4224-402B-B76C-86D97AAAA928}" destId="{AFE349D4-D070-44AB-B05E-663925E4531B}" srcOrd="0" destOrd="0" presId="urn:microsoft.com/office/officeart/2005/8/layout/vList6"/>
    <dgm:cxn modelId="{D81C68A9-B8AE-46C8-BB88-ED591F3C0B4F}" type="presOf" srcId="{471491EE-BE31-4A0E-85A9-2A8B9B124811}" destId="{C0FBC675-0246-4749-AE0B-A98493BCD741}" srcOrd="0" destOrd="0" presId="urn:microsoft.com/office/officeart/2005/8/layout/vList6"/>
    <dgm:cxn modelId="{F7BD236C-8FA6-49F3-8234-66BFC1DF5A22}" type="presOf" srcId="{41B52834-AAA1-41FF-9430-061A3420DE96}" destId="{3C54999A-46A7-4F31-9038-0B20CF71DB3E}" srcOrd="0" destOrd="0" presId="urn:microsoft.com/office/officeart/2005/8/layout/vList6"/>
    <dgm:cxn modelId="{A6E265DA-A2CB-4E5C-A49E-43A15E88EFA2}" srcId="{6DCBD3B9-64EF-4E6E-B18F-21F40C74DB45}" destId="{2E236A14-F2AE-45E1-9994-127C3FA76C77}" srcOrd="4" destOrd="0" parTransId="{E1228BC4-29E7-4E8F-AFDD-A67AEF8D7226}" sibTransId="{8E4FDD68-4E9D-4BA9-8E60-F754E5F3FDF6}"/>
    <dgm:cxn modelId="{DE7F4811-7B92-4E79-85B1-44B1FFE6DEED}" type="presOf" srcId="{24FE69CF-8BB8-4B9C-B837-2216AB5AFA09}" destId="{CE184C93-CD01-4F94-81C7-506C948D248D}" srcOrd="0" destOrd="0" presId="urn:microsoft.com/office/officeart/2005/8/layout/vList6"/>
    <dgm:cxn modelId="{B84BD41E-12CD-4840-813F-EFA0D1D5F80E}" type="presOf" srcId="{2E236A14-F2AE-45E1-9994-127C3FA76C77}" destId="{6DE88328-C323-4EF1-A4CF-21EF15FC34FE}" srcOrd="0" destOrd="0" presId="urn:microsoft.com/office/officeart/2005/8/layout/vList6"/>
    <dgm:cxn modelId="{3F14D79B-F8BF-4339-BC98-532DEE5BD4CD}" type="presOf" srcId="{40EFE748-0291-4B3A-8D4C-83CC63818BA9}" destId="{50A003B2-CAD7-49D6-8979-3DA274C91F85}" srcOrd="0" destOrd="0" presId="urn:microsoft.com/office/officeart/2005/8/layout/vList6"/>
    <dgm:cxn modelId="{D485EAA0-512F-4972-84B3-4FDF834790FA}" srcId="{6DCBD3B9-64EF-4E6E-B18F-21F40C74DB45}" destId="{41B52834-AAA1-41FF-9430-061A3420DE96}" srcOrd="0" destOrd="0" parTransId="{C311FF39-2EED-4E8D-B480-6E4FD3961730}" sibTransId="{A4D51F7D-A513-4966-A3AE-74A2FF4B11E9}"/>
    <dgm:cxn modelId="{0F9ABB28-5DDF-4AF3-89D7-8505ACF28AF7}" srcId="{41B52834-AAA1-41FF-9430-061A3420DE96}" destId="{24FE69CF-8BB8-4B9C-B837-2216AB5AFA09}" srcOrd="0" destOrd="0" parTransId="{0BC056D3-4C93-42CF-9625-DD0212B548F3}" sibTransId="{7A5C7C7E-5EED-4FF4-B53F-9E0BCF11738E}"/>
    <dgm:cxn modelId="{4D1149D9-424E-41DE-BADB-7F1F5CBCCA74}" srcId="{6DCBD3B9-64EF-4E6E-B18F-21F40C74DB45}" destId="{ED3D94DF-A2DE-4E33-A7DE-2B5D5B921817}" srcOrd="2" destOrd="0" parTransId="{B6CBA625-4C05-4879-A8CD-F1A1A58DFD43}" sibTransId="{6A23FF91-F2FF-4755-A3C6-18FF4CFFD457}"/>
    <dgm:cxn modelId="{F74E156F-379C-4404-850F-3CBB12F2B753}" srcId="{49A8B373-5D9A-46E0-92C3-E3A34B5B907B}" destId="{471491EE-BE31-4A0E-85A9-2A8B9B124811}" srcOrd="0" destOrd="0" parTransId="{390ED384-DB23-4E76-B697-A6945803479A}" sibTransId="{FD289625-F6BC-4996-A6A3-EF6B9E367A3B}"/>
    <dgm:cxn modelId="{85F14642-B2C2-4DD8-9735-14AB15A59A85}" type="presOf" srcId="{6DCBD3B9-64EF-4E6E-B18F-21F40C74DB45}" destId="{FD9D6528-AB32-4540-A71E-223BBA70CC08}" srcOrd="0" destOrd="0" presId="urn:microsoft.com/office/officeart/2005/8/layout/vList6"/>
    <dgm:cxn modelId="{4780E82E-1E54-46E6-AF7F-DBE6B4B73D73}" type="presOf" srcId="{ED3D94DF-A2DE-4E33-A7DE-2B5D5B921817}" destId="{6F2F7758-600E-4765-AA7E-27928E562C06}" srcOrd="0" destOrd="0" presId="urn:microsoft.com/office/officeart/2005/8/layout/vList6"/>
    <dgm:cxn modelId="{BAAC5BA6-2E91-456C-99CC-79CD13190F80}" type="presParOf" srcId="{FD9D6528-AB32-4540-A71E-223BBA70CC08}" destId="{F9D50B49-7116-4FFC-B7F0-09A9ED677FDA}" srcOrd="0" destOrd="0" presId="urn:microsoft.com/office/officeart/2005/8/layout/vList6"/>
    <dgm:cxn modelId="{13CF5854-BBB9-498C-9BD9-89BA1F554665}" type="presParOf" srcId="{F9D50B49-7116-4FFC-B7F0-09A9ED677FDA}" destId="{3C54999A-46A7-4F31-9038-0B20CF71DB3E}" srcOrd="0" destOrd="0" presId="urn:microsoft.com/office/officeart/2005/8/layout/vList6"/>
    <dgm:cxn modelId="{57706E0C-AF15-42FF-B3A1-3DAD95EDBEDE}" type="presParOf" srcId="{F9D50B49-7116-4FFC-B7F0-09A9ED677FDA}" destId="{CE184C93-CD01-4F94-81C7-506C948D248D}" srcOrd="1" destOrd="0" presId="urn:microsoft.com/office/officeart/2005/8/layout/vList6"/>
    <dgm:cxn modelId="{A6283305-2461-474A-A344-81302533E319}" type="presParOf" srcId="{FD9D6528-AB32-4540-A71E-223BBA70CC08}" destId="{D930FE34-65FF-4218-BDB0-8754394F00CA}" srcOrd="1" destOrd="0" presId="urn:microsoft.com/office/officeart/2005/8/layout/vList6"/>
    <dgm:cxn modelId="{EDA78630-6FD7-4690-95AE-B0A2D23AE425}" type="presParOf" srcId="{FD9D6528-AB32-4540-A71E-223BBA70CC08}" destId="{967270DD-CAAB-487B-A533-B297688BBA22}" srcOrd="2" destOrd="0" presId="urn:microsoft.com/office/officeart/2005/8/layout/vList6"/>
    <dgm:cxn modelId="{5E06307F-14BD-4449-BDDF-0FB633F69866}" type="presParOf" srcId="{967270DD-CAAB-487B-A533-B297688BBA22}" destId="{50A003B2-CAD7-49D6-8979-3DA274C91F85}" srcOrd="0" destOrd="0" presId="urn:microsoft.com/office/officeart/2005/8/layout/vList6"/>
    <dgm:cxn modelId="{287899F1-8702-455F-B889-584FA0AD267B}" type="presParOf" srcId="{967270DD-CAAB-487B-A533-B297688BBA22}" destId="{A6C86708-336A-40B1-81CE-678047ADCCF1}" srcOrd="1" destOrd="0" presId="urn:microsoft.com/office/officeart/2005/8/layout/vList6"/>
    <dgm:cxn modelId="{04C6A757-32D5-4835-AE25-9E8AED6C2F05}" type="presParOf" srcId="{FD9D6528-AB32-4540-A71E-223BBA70CC08}" destId="{2C0D8DF9-2D6C-41CA-BBC4-3C9B59391AF8}" srcOrd="3" destOrd="0" presId="urn:microsoft.com/office/officeart/2005/8/layout/vList6"/>
    <dgm:cxn modelId="{12F11505-0AD9-44B5-84DE-398704C0725E}" type="presParOf" srcId="{FD9D6528-AB32-4540-A71E-223BBA70CC08}" destId="{45AC8D39-CC3F-4C9C-BB73-413638BF3FBC}" srcOrd="4" destOrd="0" presId="urn:microsoft.com/office/officeart/2005/8/layout/vList6"/>
    <dgm:cxn modelId="{2EFDD7CF-113F-4669-97EA-4113011A6BA1}" type="presParOf" srcId="{45AC8D39-CC3F-4C9C-BB73-413638BF3FBC}" destId="{6F2F7758-600E-4765-AA7E-27928E562C06}" srcOrd="0" destOrd="0" presId="urn:microsoft.com/office/officeart/2005/8/layout/vList6"/>
    <dgm:cxn modelId="{1E39E8B5-CCCA-4FF4-A145-3F6F453A87D9}" type="presParOf" srcId="{45AC8D39-CC3F-4C9C-BB73-413638BF3FBC}" destId="{6BCC632F-69CA-40BC-8080-CF83C2647458}" srcOrd="1" destOrd="0" presId="urn:microsoft.com/office/officeart/2005/8/layout/vList6"/>
    <dgm:cxn modelId="{BCEF1B0E-B3DE-4A58-BCAC-E10619E9E4E9}" type="presParOf" srcId="{FD9D6528-AB32-4540-A71E-223BBA70CC08}" destId="{586DD9F3-22C2-4FFE-A888-55DCF894CBEA}" srcOrd="5" destOrd="0" presId="urn:microsoft.com/office/officeart/2005/8/layout/vList6"/>
    <dgm:cxn modelId="{3DBCA06F-F2B9-43F3-A8A4-A14E0D6D4B4C}" type="presParOf" srcId="{FD9D6528-AB32-4540-A71E-223BBA70CC08}" destId="{16353BBF-EE95-4163-B39A-8E19508CF288}" srcOrd="6" destOrd="0" presId="urn:microsoft.com/office/officeart/2005/8/layout/vList6"/>
    <dgm:cxn modelId="{87582C39-0674-490F-A024-CB21FE37536F}" type="presParOf" srcId="{16353BBF-EE95-4163-B39A-8E19508CF288}" destId="{F08BC903-2121-4A63-9EAA-72B849604A63}" srcOrd="0" destOrd="0" presId="urn:microsoft.com/office/officeart/2005/8/layout/vList6"/>
    <dgm:cxn modelId="{608B3DFD-D398-4678-8831-6F14B23E6742}" type="presParOf" srcId="{16353BBF-EE95-4163-B39A-8E19508CF288}" destId="{C0FBC675-0246-4749-AE0B-A98493BCD741}" srcOrd="1" destOrd="0" presId="urn:microsoft.com/office/officeart/2005/8/layout/vList6"/>
    <dgm:cxn modelId="{ECCE5D31-13A4-44B6-84C1-85A4AFB07A3C}" type="presParOf" srcId="{FD9D6528-AB32-4540-A71E-223BBA70CC08}" destId="{18542082-6BC0-406F-AB1D-A2EE55726362}" srcOrd="7" destOrd="0" presId="urn:microsoft.com/office/officeart/2005/8/layout/vList6"/>
    <dgm:cxn modelId="{09469E51-F29E-4622-A74B-6279718B2A49}" type="presParOf" srcId="{FD9D6528-AB32-4540-A71E-223BBA70CC08}" destId="{3BF8B648-55E7-4DB8-8CAA-5DC43474D671}" srcOrd="8" destOrd="0" presId="urn:microsoft.com/office/officeart/2005/8/layout/vList6"/>
    <dgm:cxn modelId="{D697FD62-C524-4985-8E24-11A50E12D753}" type="presParOf" srcId="{3BF8B648-55E7-4DB8-8CAA-5DC43474D671}" destId="{6DE88328-C323-4EF1-A4CF-21EF15FC34FE}" srcOrd="0" destOrd="0" presId="urn:microsoft.com/office/officeart/2005/8/layout/vList6"/>
    <dgm:cxn modelId="{43097C7F-5FCE-4297-84A0-035C45A029EF}" type="presParOf" srcId="{3BF8B648-55E7-4DB8-8CAA-5DC43474D671}" destId="{AFE349D4-D070-44AB-B05E-663925E4531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DDDD379-613D-458D-A4A9-3795506AECA4}" type="doc">
      <dgm:prSet loTypeId="urn:microsoft.com/office/officeart/2005/8/layout/vList4" loCatId="picture" qsTypeId="urn:microsoft.com/office/officeart/2005/8/quickstyle/3d6" qsCatId="3D" csTypeId="urn:microsoft.com/office/officeart/2005/8/colors/accent0_3" csCatId="mainScheme" phldr="1"/>
      <dgm:spPr/>
    </dgm:pt>
    <dgm:pt modelId="{4CE5AE20-2505-4C5C-8512-3F5BA022A93A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GDP is the Market value of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736ECA50-31D2-46F5-A291-EABA25196F0B}" type="parTrans" cxnId="{6A17D797-7DBA-454C-B969-5D1274B01FA1}">
      <dgm:prSet/>
      <dgm:spPr/>
      <dgm:t>
        <a:bodyPr/>
        <a:lstStyle/>
        <a:p>
          <a:endParaRPr lang="en-US" sz="1050"/>
        </a:p>
      </dgm:t>
    </dgm:pt>
    <dgm:pt modelId="{D235FDE8-FECC-4FDB-8A02-23985F2EB10A}" type="sibTrans" cxnId="{6A17D797-7DBA-454C-B969-5D1274B01FA1}">
      <dgm:prSet/>
      <dgm:spPr/>
      <dgm:t>
        <a:bodyPr/>
        <a:lstStyle/>
        <a:p>
          <a:endParaRPr lang="en-US" sz="1050"/>
        </a:p>
      </dgm:t>
    </dgm:pt>
    <dgm:pt modelId="{F3FB0FF8-D778-442E-82CA-64CBCCC9386A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All final goods &amp; services</a:t>
          </a:r>
        </a:p>
      </dgm:t>
    </dgm:pt>
    <dgm:pt modelId="{54F4FB13-2DBD-4ADC-8F82-80C0BD9F5ADE}" type="parTrans" cxnId="{E2096C31-5AC6-4A31-949E-9BA9F88ECC98}">
      <dgm:prSet/>
      <dgm:spPr/>
      <dgm:t>
        <a:bodyPr/>
        <a:lstStyle/>
        <a:p>
          <a:endParaRPr lang="en-US" sz="1050"/>
        </a:p>
      </dgm:t>
    </dgm:pt>
    <dgm:pt modelId="{6C608EC7-220B-46E5-B81C-3F27A3577672}" type="sibTrans" cxnId="{E2096C31-5AC6-4A31-949E-9BA9F88ECC98}">
      <dgm:prSet/>
      <dgm:spPr/>
      <dgm:t>
        <a:bodyPr/>
        <a:lstStyle/>
        <a:p>
          <a:endParaRPr lang="en-US" sz="1050"/>
        </a:p>
      </dgm:t>
    </dgm:pt>
    <dgm:pt modelId="{B9403D76-4373-4340-B7DA-F545DC6DB74C}">
      <dgm:prSet custT="1"/>
      <dgm:spPr/>
      <dgm:t>
        <a:bodyPr/>
        <a:lstStyle/>
        <a:p>
          <a:r>
            <a:rPr lang="en-US" sz="3200" smtClean="0">
              <a:latin typeface="Franklin Gothic Medium Cond" panose="020B0606030402020204" pitchFamily="34" charset="0"/>
            </a:rPr>
            <a:t>Produced within country</a:t>
          </a:r>
          <a:endParaRPr lang="en-US" sz="3200" dirty="0" smtClean="0">
            <a:latin typeface="Franklin Gothic Medium Cond" panose="020B0606030402020204" pitchFamily="34" charset="0"/>
          </a:endParaRPr>
        </a:p>
      </dgm:t>
    </dgm:pt>
    <dgm:pt modelId="{5A4B3D31-7A48-4A92-B35F-7C3ECB8FD5E6}" type="parTrans" cxnId="{ABE1C8E8-8786-4E8F-B30B-9F452C71000D}">
      <dgm:prSet/>
      <dgm:spPr/>
      <dgm:t>
        <a:bodyPr/>
        <a:lstStyle/>
        <a:p>
          <a:endParaRPr lang="en-US" sz="1050"/>
        </a:p>
      </dgm:t>
    </dgm:pt>
    <dgm:pt modelId="{0F10217C-57A4-4EB4-8BD2-EB9B3F8466A6}" type="sibTrans" cxnId="{ABE1C8E8-8786-4E8F-B30B-9F452C71000D}">
      <dgm:prSet/>
      <dgm:spPr/>
      <dgm:t>
        <a:bodyPr/>
        <a:lstStyle/>
        <a:p>
          <a:endParaRPr lang="en-US" sz="1050"/>
        </a:p>
      </dgm:t>
    </dgm:pt>
    <dgm:pt modelId="{076D078F-C3A7-497C-9487-CF62D131B483}">
      <dgm:prSet custT="1"/>
      <dgm:spPr/>
      <dgm:t>
        <a:bodyPr/>
        <a:lstStyle/>
        <a:p>
          <a:r>
            <a:rPr lang="en-US" sz="3200" smtClean="0">
              <a:latin typeface="Franklin Gothic Medium Cond" panose="020B0606030402020204" pitchFamily="34" charset="0"/>
            </a:rPr>
            <a:t>For a given time period.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3611A452-AADE-406D-9056-C3D80B4C9EEC}" type="parTrans" cxnId="{87D47BDA-ECAC-4FFA-95D3-249CB044DEC6}">
      <dgm:prSet/>
      <dgm:spPr/>
      <dgm:t>
        <a:bodyPr/>
        <a:lstStyle/>
        <a:p>
          <a:endParaRPr lang="en-US" sz="1050"/>
        </a:p>
      </dgm:t>
    </dgm:pt>
    <dgm:pt modelId="{148740E2-3FD4-409A-93B8-CB3542B56227}" type="sibTrans" cxnId="{87D47BDA-ECAC-4FFA-95D3-249CB044DEC6}">
      <dgm:prSet/>
      <dgm:spPr/>
      <dgm:t>
        <a:bodyPr/>
        <a:lstStyle/>
        <a:p>
          <a:endParaRPr lang="en-US" sz="1050"/>
        </a:p>
      </dgm:t>
    </dgm:pt>
    <dgm:pt modelId="{9B80E45B-71BE-4195-BBEA-41AD5DC966A5}" type="pres">
      <dgm:prSet presAssocID="{9DDDD379-613D-458D-A4A9-3795506AECA4}" presName="linear" presStyleCnt="0">
        <dgm:presLayoutVars>
          <dgm:dir/>
          <dgm:resizeHandles val="exact"/>
        </dgm:presLayoutVars>
      </dgm:prSet>
      <dgm:spPr/>
    </dgm:pt>
    <dgm:pt modelId="{594FFEF8-8F19-4D16-98E3-CC8E5561DF36}" type="pres">
      <dgm:prSet presAssocID="{4CE5AE20-2505-4C5C-8512-3F5BA022A93A}" presName="comp" presStyleCnt="0"/>
      <dgm:spPr/>
    </dgm:pt>
    <dgm:pt modelId="{356025ED-FDD8-48F3-BFB0-A9306E772591}" type="pres">
      <dgm:prSet presAssocID="{4CE5AE20-2505-4C5C-8512-3F5BA022A93A}" presName="box" presStyleLbl="node1" presStyleIdx="0" presStyleCnt="4"/>
      <dgm:spPr/>
      <dgm:t>
        <a:bodyPr/>
        <a:lstStyle/>
        <a:p>
          <a:endParaRPr lang="en-US"/>
        </a:p>
      </dgm:t>
    </dgm:pt>
    <dgm:pt modelId="{AEFB42E5-577C-4E67-90C0-622E6EE49D7E}" type="pres">
      <dgm:prSet presAssocID="{4CE5AE20-2505-4C5C-8512-3F5BA022A93A}" presName="img" presStyleLbl="fgImgPlace1" presStyleIdx="0" presStyleCnt="4" custScaleX="6064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DE64718-39B6-4F23-A8CC-6200589EBE5D}" type="pres">
      <dgm:prSet presAssocID="{4CE5AE20-2505-4C5C-8512-3F5BA022A93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4170D-71B1-462E-8D64-2FF5EFC17D01}" type="pres">
      <dgm:prSet presAssocID="{D235FDE8-FECC-4FDB-8A02-23985F2EB10A}" presName="spacer" presStyleCnt="0"/>
      <dgm:spPr/>
    </dgm:pt>
    <dgm:pt modelId="{35DD0C38-EB35-4389-A44F-19A1D310DB71}" type="pres">
      <dgm:prSet presAssocID="{F3FB0FF8-D778-442E-82CA-64CBCCC9386A}" presName="comp" presStyleCnt="0"/>
      <dgm:spPr/>
    </dgm:pt>
    <dgm:pt modelId="{1B0B4EED-3EA5-42E0-8F07-6C5CD9A72120}" type="pres">
      <dgm:prSet presAssocID="{F3FB0FF8-D778-442E-82CA-64CBCCC9386A}" presName="box" presStyleLbl="node1" presStyleIdx="1" presStyleCnt="4"/>
      <dgm:spPr/>
      <dgm:t>
        <a:bodyPr/>
        <a:lstStyle/>
        <a:p>
          <a:endParaRPr lang="en-US"/>
        </a:p>
      </dgm:t>
    </dgm:pt>
    <dgm:pt modelId="{F7AA12A3-17AB-4360-BDA5-81A8A8661200}" type="pres">
      <dgm:prSet presAssocID="{F3FB0FF8-D778-442E-82CA-64CBCCC9386A}" presName="img" presStyleLbl="fgImgPlace1" presStyleIdx="1" presStyleCnt="4" custScaleX="6064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3101DD8-E976-46A0-BB61-50559A177CAA}" type="pres">
      <dgm:prSet presAssocID="{F3FB0FF8-D778-442E-82CA-64CBCCC9386A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17AC38-82FE-40C6-9294-AFD25ABEC277}" type="pres">
      <dgm:prSet presAssocID="{6C608EC7-220B-46E5-B81C-3F27A3577672}" presName="spacer" presStyleCnt="0"/>
      <dgm:spPr/>
    </dgm:pt>
    <dgm:pt modelId="{39039123-27D9-4D9A-B3FC-8320FF5E622C}" type="pres">
      <dgm:prSet presAssocID="{B9403D76-4373-4340-B7DA-F545DC6DB74C}" presName="comp" presStyleCnt="0"/>
      <dgm:spPr/>
    </dgm:pt>
    <dgm:pt modelId="{CABEA3BB-E00A-400A-8B47-93537418A92F}" type="pres">
      <dgm:prSet presAssocID="{B9403D76-4373-4340-B7DA-F545DC6DB74C}" presName="box" presStyleLbl="node1" presStyleIdx="2" presStyleCnt="4"/>
      <dgm:spPr/>
      <dgm:t>
        <a:bodyPr/>
        <a:lstStyle/>
        <a:p>
          <a:endParaRPr lang="en-US"/>
        </a:p>
      </dgm:t>
    </dgm:pt>
    <dgm:pt modelId="{185E4CC0-16B7-4981-AA5F-4E6721114ADD}" type="pres">
      <dgm:prSet presAssocID="{B9403D76-4373-4340-B7DA-F545DC6DB74C}" presName="img" presStyleLbl="fgImgPlace1" presStyleIdx="2" presStyleCnt="4" custScaleX="6064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9E987C8-A59B-48BE-BFD8-E92808847329}" type="pres">
      <dgm:prSet presAssocID="{B9403D76-4373-4340-B7DA-F545DC6DB74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F5B5A-02DB-47EB-9B10-47A69F970552}" type="pres">
      <dgm:prSet presAssocID="{0F10217C-57A4-4EB4-8BD2-EB9B3F8466A6}" presName="spacer" presStyleCnt="0"/>
      <dgm:spPr/>
    </dgm:pt>
    <dgm:pt modelId="{793ABD87-C301-4510-9A86-5EAEF87EC6FE}" type="pres">
      <dgm:prSet presAssocID="{076D078F-C3A7-497C-9487-CF62D131B483}" presName="comp" presStyleCnt="0"/>
      <dgm:spPr/>
    </dgm:pt>
    <dgm:pt modelId="{2AA2ADB4-6080-4165-AF7C-1F3276DAD0C9}" type="pres">
      <dgm:prSet presAssocID="{076D078F-C3A7-497C-9487-CF62D131B483}" presName="box" presStyleLbl="node1" presStyleIdx="3" presStyleCnt="4"/>
      <dgm:spPr/>
      <dgm:t>
        <a:bodyPr/>
        <a:lstStyle/>
        <a:p>
          <a:endParaRPr lang="en-US"/>
        </a:p>
      </dgm:t>
    </dgm:pt>
    <dgm:pt modelId="{7C3117D8-D7B1-4E53-AF28-9D6BD6F69C2E}" type="pres">
      <dgm:prSet presAssocID="{076D078F-C3A7-497C-9487-CF62D131B483}" presName="img" presStyleLbl="fgImgPlace1" presStyleIdx="3" presStyleCnt="4" custScaleX="60643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471259D-25B3-4293-B68D-C8B640CC925D}" type="pres">
      <dgm:prSet presAssocID="{076D078F-C3A7-497C-9487-CF62D131B483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0AC8CC-E47C-4440-8C8C-EFDD68FBDCE3}" type="presOf" srcId="{4CE5AE20-2505-4C5C-8512-3F5BA022A93A}" destId="{356025ED-FDD8-48F3-BFB0-A9306E772591}" srcOrd="0" destOrd="0" presId="urn:microsoft.com/office/officeart/2005/8/layout/vList4"/>
    <dgm:cxn modelId="{E3F95D15-AD9A-4AB2-B0A1-DA95D524A149}" type="presOf" srcId="{9DDDD379-613D-458D-A4A9-3795506AECA4}" destId="{9B80E45B-71BE-4195-BBEA-41AD5DC966A5}" srcOrd="0" destOrd="0" presId="urn:microsoft.com/office/officeart/2005/8/layout/vList4"/>
    <dgm:cxn modelId="{4DE94E3C-3A2F-4D2E-8688-51B5752B5435}" type="presOf" srcId="{F3FB0FF8-D778-442E-82CA-64CBCCC9386A}" destId="{1B0B4EED-3EA5-42E0-8F07-6C5CD9A72120}" srcOrd="0" destOrd="0" presId="urn:microsoft.com/office/officeart/2005/8/layout/vList4"/>
    <dgm:cxn modelId="{B0E92ADD-E92D-4D0B-9B52-65369405772F}" type="presOf" srcId="{076D078F-C3A7-497C-9487-CF62D131B483}" destId="{2AA2ADB4-6080-4165-AF7C-1F3276DAD0C9}" srcOrd="0" destOrd="0" presId="urn:microsoft.com/office/officeart/2005/8/layout/vList4"/>
    <dgm:cxn modelId="{B403823E-286C-4DE2-8590-CE486F327110}" type="presOf" srcId="{B9403D76-4373-4340-B7DA-F545DC6DB74C}" destId="{CABEA3BB-E00A-400A-8B47-93537418A92F}" srcOrd="0" destOrd="0" presId="urn:microsoft.com/office/officeart/2005/8/layout/vList4"/>
    <dgm:cxn modelId="{7209C9D4-9363-4FCC-8B30-99C03EAA25DB}" type="presOf" srcId="{4CE5AE20-2505-4C5C-8512-3F5BA022A93A}" destId="{FDE64718-39B6-4F23-A8CC-6200589EBE5D}" srcOrd="1" destOrd="0" presId="urn:microsoft.com/office/officeart/2005/8/layout/vList4"/>
    <dgm:cxn modelId="{ABE1C8E8-8786-4E8F-B30B-9F452C71000D}" srcId="{9DDDD379-613D-458D-A4A9-3795506AECA4}" destId="{B9403D76-4373-4340-B7DA-F545DC6DB74C}" srcOrd="2" destOrd="0" parTransId="{5A4B3D31-7A48-4A92-B35F-7C3ECB8FD5E6}" sibTransId="{0F10217C-57A4-4EB4-8BD2-EB9B3F8466A6}"/>
    <dgm:cxn modelId="{144FE7CE-56BE-4A9B-9289-47C26FA1FB7D}" type="presOf" srcId="{F3FB0FF8-D778-442E-82CA-64CBCCC9386A}" destId="{33101DD8-E976-46A0-BB61-50559A177CAA}" srcOrd="1" destOrd="0" presId="urn:microsoft.com/office/officeart/2005/8/layout/vList4"/>
    <dgm:cxn modelId="{F4F70CFB-503B-462C-BB89-942CF42C4765}" type="presOf" srcId="{B9403D76-4373-4340-B7DA-F545DC6DB74C}" destId="{A9E987C8-A59B-48BE-BFD8-E92808847329}" srcOrd="1" destOrd="0" presId="urn:microsoft.com/office/officeart/2005/8/layout/vList4"/>
    <dgm:cxn modelId="{65B1FF5A-FD48-4E56-9BB1-C1A607AF43AE}" type="presOf" srcId="{076D078F-C3A7-497C-9487-CF62D131B483}" destId="{6471259D-25B3-4293-B68D-C8B640CC925D}" srcOrd="1" destOrd="0" presId="urn:microsoft.com/office/officeart/2005/8/layout/vList4"/>
    <dgm:cxn modelId="{E2096C31-5AC6-4A31-949E-9BA9F88ECC98}" srcId="{9DDDD379-613D-458D-A4A9-3795506AECA4}" destId="{F3FB0FF8-D778-442E-82CA-64CBCCC9386A}" srcOrd="1" destOrd="0" parTransId="{54F4FB13-2DBD-4ADC-8F82-80C0BD9F5ADE}" sibTransId="{6C608EC7-220B-46E5-B81C-3F27A3577672}"/>
    <dgm:cxn modelId="{6A17D797-7DBA-454C-B969-5D1274B01FA1}" srcId="{9DDDD379-613D-458D-A4A9-3795506AECA4}" destId="{4CE5AE20-2505-4C5C-8512-3F5BA022A93A}" srcOrd="0" destOrd="0" parTransId="{736ECA50-31D2-46F5-A291-EABA25196F0B}" sibTransId="{D235FDE8-FECC-4FDB-8A02-23985F2EB10A}"/>
    <dgm:cxn modelId="{87D47BDA-ECAC-4FFA-95D3-249CB044DEC6}" srcId="{9DDDD379-613D-458D-A4A9-3795506AECA4}" destId="{076D078F-C3A7-497C-9487-CF62D131B483}" srcOrd="3" destOrd="0" parTransId="{3611A452-AADE-406D-9056-C3D80B4C9EEC}" sibTransId="{148740E2-3FD4-409A-93B8-CB3542B56227}"/>
    <dgm:cxn modelId="{A6567BF2-812D-4643-8C72-767A1E6E69D7}" type="presParOf" srcId="{9B80E45B-71BE-4195-BBEA-41AD5DC966A5}" destId="{594FFEF8-8F19-4D16-98E3-CC8E5561DF36}" srcOrd="0" destOrd="0" presId="urn:microsoft.com/office/officeart/2005/8/layout/vList4"/>
    <dgm:cxn modelId="{6EF12B8F-38F4-45E8-8559-27BAA917820F}" type="presParOf" srcId="{594FFEF8-8F19-4D16-98E3-CC8E5561DF36}" destId="{356025ED-FDD8-48F3-BFB0-A9306E772591}" srcOrd="0" destOrd="0" presId="urn:microsoft.com/office/officeart/2005/8/layout/vList4"/>
    <dgm:cxn modelId="{8B91D651-65CB-424A-A63C-DF461510ABE3}" type="presParOf" srcId="{594FFEF8-8F19-4D16-98E3-CC8E5561DF36}" destId="{AEFB42E5-577C-4E67-90C0-622E6EE49D7E}" srcOrd="1" destOrd="0" presId="urn:microsoft.com/office/officeart/2005/8/layout/vList4"/>
    <dgm:cxn modelId="{5A48E5A2-0206-4812-A2AA-88267D997916}" type="presParOf" srcId="{594FFEF8-8F19-4D16-98E3-CC8E5561DF36}" destId="{FDE64718-39B6-4F23-A8CC-6200589EBE5D}" srcOrd="2" destOrd="0" presId="urn:microsoft.com/office/officeart/2005/8/layout/vList4"/>
    <dgm:cxn modelId="{2B56E678-4D64-43FE-A28F-37485BB7B025}" type="presParOf" srcId="{9B80E45B-71BE-4195-BBEA-41AD5DC966A5}" destId="{2284170D-71B1-462E-8D64-2FF5EFC17D01}" srcOrd="1" destOrd="0" presId="urn:microsoft.com/office/officeart/2005/8/layout/vList4"/>
    <dgm:cxn modelId="{B074B0FE-B3ED-43C7-A259-30E17903EA69}" type="presParOf" srcId="{9B80E45B-71BE-4195-BBEA-41AD5DC966A5}" destId="{35DD0C38-EB35-4389-A44F-19A1D310DB71}" srcOrd="2" destOrd="0" presId="urn:microsoft.com/office/officeart/2005/8/layout/vList4"/>
    <dgm:cxn modelId="{2AA5CC69-35F6-4E70-B46B-4859322F79F6}" type="presParOf" srcId="{35DD0C38-EB35-4389-A44F-19A1D310DB71}" destId="{1B0B4EED-3EA5-42E0-8F07-6C5CD9A72120}" srcOrd="0" destOrd="0" presId="urn:microsoft.com/office/officeart/2005/8/layout/vList4"/>
    <dgm:cxn modelId="{438D4A53-F0D3-4608-B247-D17487D22848}" type="presParOf" srcId="{35DD0C38-EB35-4389-A44F-19A1D310DB71}" destId="{F7AA12A3-17AB-4360-BDA5-81A8A8661200}" srcOrd="1" destOrd="0" presId="urn:microsoft.com/office/officeart/2005/8/layout/vList4"/>
    <dgm:cxn modelId="{A1B98687-FA07-4A0C-B514-E5C8430C434D}" type="presParOf" srcId="{35DD0C38-EB35-4389-A44F-19A1D310DB71}" destId="{33101DD8-E976-46A0-BB61-50559A177CAA}" srcOrd="2" destOrd="0" presId="urn:microsoft.com/office/officeart/2005/8/layout/vList4"/>
    <dgm:cxn modelId="{3856FEF2-B642-4EB5-A0DE-0382D6A1EE56}" type="presParOf" srcId="{9B80E45B-71BE-4195-BBEA-41AD5DC966A5}" destId="{D317AC38-82FE-40C6-9294-AFD25ABEC277}" srcOrd="3" destOrd="0" presId="urn:microsoft.com/office/officeart/2005/8/layout/vList4"/>
    <dgm:cxn modelId="{C6F14EA5-3A85-45B1-915D-13E5C35CA923}" type="presParOf" srcId="{9B80E45B-71BE-4195-BBEA-41AD5DC966A5}" destId="{39039123-27D9-4D9A-B3FC-8320FF5E622C}" srcOrd="4" destOrd="0" presId="urn:microsoft.com/office/officeart/2005/8/layout/vList4"/>
    <dgm:cxn modelId="{0A850BFC-1A54-4377-A5A1-624FA97FE49E}" type="presParOf" srcId="{39039123-27D9-4D9A-B3FC-8320FF5E622C}" destId="{CABEA3BB-E00A-400A-8B47-93537418A92F}" srcOrd="0" destOrd="0" presId="urn:microsoft.com/office/officeart/2005/8/layout/vList4"/>
    <dgm:cxn modelId="{CB9CD354-F5C1-4592-A131-30D076B5DF69}" type="presParOf" srcId="{39039123-27D9-4D9A-B3FC-8320FF5E622C}" destId="{185E4CC0-16B7-4981-AA5F-4E6721114ADD}" srcOrd="1" destOrd="0" presId="urn:microsoft.com/office/officeart/2005/8/layout/vList4"/>
    <dgm:cxn modelId="{34B5CBD1-E100-47FB-8D4F-1273FAACE51F}" type="presParOf" srcId="{39039123-27D9-4D9A-B3FC-8320FF5E622C}" destId="{A9E987C8-A59B-48BE-BFD8-E92808847329}" srcOrd="2" destOrd="0" presId="urn:microsoft.com/office/officeart/2005/8/layout/vList4"/>
    <dgm:cxn modelId="{A3FCABC7-D328-440B-98E9-F077D47CE34D}" type="presParOf" srcId="{9B80E45B-71BE-4195-BBEA-41AD5DC966A5}" destId="{FC0F5B5A-02DB-47EB-9B10-47A69F970552}" srcOrd="5" destOrd="0" presId="urn:microsoft.com/office/officeart/2005/8/layout/vList4"/>
    <dgm:cxn modelId="{B6DB4505-3DCC-489A-BDC6-97D74C4836CF}" type="presParOf" srcId="{9B80E45B-71BE-4195-BBEA-41AD5DC966A5}" destId="{793ABD87-C301-4510-9A86-5EAEF87EC6FE}" srcOrd="6" destOrd="0" presId="urn:microsoft.com/office/officeart/2005/8/layout/vList4"/>
    <dgm:cxn modelId="{232D3466-C161-4AA9-ABF5-6C2CA68649F4}" type="presParOf" srcId="{793ABD87-C301-4510-9A86-5EAEF87EC6FE}" destId="{2AA2ADB4-6080-4165-AF7C-1F3276DAD0C9}" srcOrd="0" destOrd="0" presId="urn:microsoft.com/office/officeart/2005/8/layout/vList4"/>
    <dgm:cxn modelId="{2F82F32C-64C5-404F-A6D7-4B7341BCAB60}" type="presParOf" srcId="{793ABD87-C301-4510-9A86-5EAEF87EC6FE}" destId="{7C3117D8-D7B1-4E53-AF28-9D6BD6F69C2E}" srcOrd="1" destOrd="0" presId="urn:microsoft.com/office/officeart/2005/8/layout/vList4"/>
    <dgm:cxn modelId="{7F5517E9-462D-4730-B5CF-CA3ECF94AFC5}" type="presParOf" srcId="{793ABD87-C301-4510-9A86-5EAEF87EC6FE}" destId="{6471259D-25B3-4293-B68D-C8B640CC925D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96ACCA9-00E2-452B-A0E1-4AED103AC802}" type="doc">
      <dgm:prSet loTypeId="urn:microsoft.com/office/officeart/2005/8/layout/lProcess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F38E2B-39E6-47EF-87B7-0AA36368E4B5}">
      <dgm:prSet phldrT="[Text]"/>
      <dgm:spPr/>
      <dgm:t>
        <a:bodyPr/>
        <a:lstStyle/>
        <a:p>
          <a:pPr algn="l"/>
          <a:r>
            <a:rPr lang="en-US" dirty="0" smtClean="0"/>
            <a:t>Factor</a:t>
          </a:r>
          <a:endParaRPr lang="en-US" dirty="0"/>
        </a:p>
      </dgm:t>
    </dgm:pt>
    <dgm:pt modelId="{87B0FA2F-34ED-418A-803F-0120DFC19932}" type="parTrans" cxnId="{8C8B7DEF-621A-4823-B17E-77A598007F05}">
      <dgm:prSet/>
      <dgm:spPr/>
      <dgm:t>
        <a:bodyPr/>
        <a:lstStyle/>
        <a:p>
          <a:endParaRPr lang="en-US"/>
        </a:p>
      </dgm:t>
    </dgm:pt>
    <dgm:pt modelId="{08F45223-6435-4EF5-AE5B-42492166AE1D}" type="sibTrans" cxnId="{8C8B7DEF-621A-4823-B17E-77A598007F05}">
      <dgm:prSet/>
      <dgm:spPr/>
      <dgm:t>
        <a:bodyPr/>
        <a:lstStyle/>
        <a:p>
          <a:endParaRPr lang="en-US"/>
        </a:p>
      </dgm:t>
    </dgm:pt>
    <dgm:pt modelId="{A37AEDAC-0A51-4E38-9A66-579BD40587E6}">
      <dgm:prSet phldrT="[Text]"/>
      <dgm:spPr/>
      <dgm:t>
        <a:bodyPr/>
        <a:lstStyle/>
        <a:p>
          <a:pPr algn="l"/>
          <a:r>
            <a:rPr lang="en-US" dirty="0" smtClean="0"/>
            <a:t>Income</a:t>
          </a:r>
          <a:endParaRPr lang="en-US" dirty="0"/>
        </a:p>
      </dgm:t>
    </dgm:pt>
    <dgm:pt modelId="{501899C1-E54D-4DDA-962E-ECB20C3C2F97}" type="parTrans" cxnId="{1D396842-2236-40F3-B9A1-FD3B38B31DEC}">
      <dgm:prSet/>
      <dgm:spPr/>
      <dgm:t>
        <a:bodyPr/>
        <a:lstStyle/>
        <a:p>
          <a:endParaRPr lang="en-US"/>
        </a:p>
      </dgm:t>
    </dgm:pt>
    <dgm:pt modelId="{72FA395F-D1F9-4354-B608-92837F46B7F3}" type="sibTrans" cxnId="{1D396842-2236-40F3-B9A1-FD3B38B31DEC}">
      <dgm:prSet/>
      <dgm:spPr/>
      <dgm:t>
        <a:bodyPr/>
        <a:lstStyle/>
        <a:p>
          <a:endParaRPr lang="en-US"/>
        </a:p>
      </dgm:t>
    </dgm:pt>
    <dgm:pt modelId="{11AAF7E1-70A5-4E6C-A134-4449B92AE6E0}">
      <dgm:prSet phldrT="[Text]"/>
      <dgm:spPr/>
      <dgm:t>
        <a:bodyPr/>
        <a:lstStyle/>
        <a:p>
          <a:pPr algn="l"/>
          <a:r>
            <a:rPr lang="en-US" dirty="0" smtClean="0"/>
            <a:t>Wages</a:t>
          </a:r>
          <a:endParaRPr lang="en-US" dirty="0"/>
        </a:p>
      </dgm:t>
    </dgm:pt>
    <dgm:pt modelId="{5D37BBDC-8DF5-42A7-9C5F-53407CDB767F}" type="parTrans" cxnId="{33875985-B793-48CD-BC95-A1D60F800F31}">
      <dgm:prSet/>
      <dgm:spPr/>
      <dgm:t>
        <a:bodyPr/>
        <a:lstStyle/>
        <a:p>
          <a:endParaRPr lang="en-US"/>
        </a:p>
      </dgm:t>
    </dgm:pt>
    <dgm:pt modelId="{17C7879A-3F62-4E10-BEA3-D91D0083C87A}" type="sibTrans" cxnId="{33875985-B793-48CD-BC95-A1D60F800F31}">
      <dgm:prSet/>
      <dgm:spPr/>
      <dgm:t>
        <a:bodyPr/>
        <a:lstStyle/>
        <a:p>
          <a:endParaRPr lang="en-US"/>
        </a:p>
      </dgm:t>
    </dgm:pt>
    <dgm:pt modelId="{A81C1CCE-46EF-4DDF-ABDB-26A9B3B9D52C}">
      <dgm:prSet phldrT="[Text]"/>
      <dgm:spPr/>
      <dgm:t>
        <a:bodyPr/>
        <a:lstStyle/>
        <a:p>
          <a:pPr algn="l"/>
          <a:r>
            <a:rPr lang="en-US" dirty="0" smtClean="0"/>
            <a:t>Profit</a:t>
          </a:r>
          <a:endParaRPr lang="en-US" dirty="0"/>
        </a:p>
      </dgm:t>
    </dgm:pt>
    <dgm:pt modelId="{6DB35263-AD6E-4A3E-BC38-9472C8AABDB5}" type="parTrans" cxnId="{577F1C9A-5B52-485D-B212-7772A52D5D10}">
      <dgm:prSet/>
      <dgm:spPr/>
      <dgm:t>
        <a:bodyPr/>
        <a:lstStyle/>
        <a:p>
          <a:endParaRPr lang="en-US"/>
        </a:p>
      </dgm:t>
    </dgm:pt>
    <dgm:pt modelId="{34196D27-8009-47A9-8350-D82844CAE7DD}" type="sibTrans" cxnId="{577F1C9A-5B52-485D-B212-7772A52D5D10}">
      <dgm:prSet/>
      <dgm:spPr/>
      <dgm:t>
        <a:bodyPr/>
        <a:lstStyle/>
        <a:p>
          <a:endParaRPr lang="en-US"/>
        </a:p>
      </dgm:t>
    </dgm:pt>
    <dgm:pt modelId="{27FCE00B-B8B8-4A6F-A65F-5E26838835B8}">
      <dgm:prSet phldrT="[Text]"/>
      <dgm:spPr/>
      <dgm:t>
        <a:bodyPr/>
        <a:lstStyle/>
        <a:p>
          <a:pPr algn="l"/>
          <a:r>
            <a:rPr lang="en-US" dirty="0" smtClean="0"/>
            <a:t>Interest</a:t>
          </a:r>
          <a:endParaRPr lang="en-US" dirty="0"/>
        </a:p>
      </dgm:t>
    </dgm:pt>
    <dgm:pt modelId="{B15A9073-0201-4F2E-B141-D61E0FB2A6FA}" type="parTrans" cxnId="{CB6AC642-0B4C-4B25-90B3-F205048CCA58}">
      <dgm:prSet/>
      <dgm:spPr/>
      <dgm:t>
        <a:bodyPr/>
        <a:lstStyle/>
        <a:p>
          <a:endParaRPr lang="en-US"/>
        </a:p>
      </dgm:t>
    </dgm:pt>
    <dgm:pt modelId="{ABED3470-1250-4E28-9E4E-051DF664EB87}" type="sibTrans" cxnId="{CB6AC642-0B4C-4B25-90B3-F205048CCA58}">
      <dgm:prSet/>
      <dgm:spPr/>
      <dgm:t>
        <a:bodyPr/>
        <a:lstStyle/>
        <a:p>
          <a:endParaRPr lang="en-US"/>
        </a:p>
      </dgm:t>
    </dgm:pt>
    <dgm:pt modelId="{36C543E8-EE7C-4B0A-9A72-9CA145AB4299}">
      <dgm:prSet phldrT="[Text]"/>
      <dgm:spPr/>
      <dgm:t>
        <a:bodyPr/>
        <a:lstStyle/>
        <a:p>
          <a:pPr algn="l"/>
          <a:r>
            <a:rPr lang="en-US" dirty="0" smtClean="0"/>
            <a:t>Rent on “assets”</a:t>
          </a:r>
          <a:endParaRPr lang="en-US" dirty="0"/>
        </a:p>
      </dgm:t>
    </dgm:pt>
    <dgm:pt modelId="{C2E93B3B-100E-4BED-AF16-B9DF7B4E31E4}" type="parTrans" cxnId="{2A439644-BA5A-4EBA-8500-3B9DE0E38C95}">
      <dgm:prSet/>
      <dgm:spPr/>
      <dgm:t>
        <a:bodyPr/>
        <a:lstStyle/>
        <a:p>
          <a:endParaRPr lang="en-US"/>
        </a:p>
      </dgm:t>
    </dgm:pt>
    <dgm:pt modelId="{554A37F8-744E-4D06-8D44-B7DC2BB86F92}" type="sibTrans" cxnId="{2A439644-BA5A-4EBA-8500-3B9DE0E38C95}">
      <dgm:prSet/>
      <dgm:spPr/>
      <dgm:t>
        <a:bodyPr/>
        <a:lstStyle/>
        <a:p>
          <a:endParaRPr lang="en-US"/>
        </a:p>
      </dgm:t>
    </dgm:pt>
    <dgm:pt modelId="{85DD773E-E74E-4DB9-84F4-DF81ECA047C5}">
      <dgm:prSet phldrT="[Text]"/>
      <dgm:spPr/>
      <dgm:t>
        <a:bodyPr/>
        <a:lstStyle/>
        <a:p>
          <a:pPr algn="r"/>
          <a:r>
            <a:rPr lang="en-US" dirty="0" smtClean="0"/>
            <a:t>Entrepreneur</a:t>
          </a:r>
          <a:endParaRPr lang="en-US" dirty="0"/>
        </a:p>
      </dgm:t>
    </dgm:pt>
    <dgm:pt modelId="{AE9BA607-8625-4B5D-B084-75088EC07BF9}" type="parTrans" cxnId="{8BFB0315-CA4D-4DCD-80BD-3C6A54373FDA}">
      <dgm:prSet/>
      <dgm:spPr/>
      <dgm:t>
        <a:bodyPr/>
        <a:lstStyle/>
        <a:p>
          <a:endParaRPr lang="en-US"/>
        </a:p>
      </dgm:t>
    </dgm:pt>
    <dgm:pt modelId="{4A7E6D27-7896-462B-8B27-2F4F67BF3241}" type="sibTrans" cxnId="{8BFB0315-CA4D-4DCD-80BD-3C6A54373FDA}">
      <dgm:prSet/>
      <dgm:spPr/>
      <dgm:t>
        <a:bodyPr/>
        <a:lstStyle/>
        <a:p>
          <a:endParaRPr lang="en-US"/>
        </a:p>
      </dgm:t>
    </dgm:pt>
    <dgm:pt modelId="{2CEDEA85-1C19-4B41-B8D4-DAF8FB7ECAF7}">
      <dgm:prSet phldrT="[Text]"/>
      <dgm:spPr/>
      <dgm:t>
        <a:bodyPr/>
        <a:lstStyle/>
        <a:p>
          <a:pPr algn="r"/>
          <a:r>
            <a:rPr lang="en-US" dirty="0" smtClean="0"/>
            <a:t>Laborer</a:t>
          </a:r>
          <a:endParaRPr lang="en-US" dirty="0"/>
        </a:p>
      </dgm:t>
    </dgm:pt>
    <dgm:pt modelId="{E4064134-92AC-499B-AFE8-6DD7F091EEAA}" type="parTrans" cxnId="{BC071F16-B93F-4278-BAD5-519DAFCD702C}">
      <dgm:prSet/>
      <dgm:spPr/>
      <dgm:t>
        <a:bodyPr/>
        <a:lstStyle/>
        <a:p>
          <a:endParaRPr lang="en-US"/>
        </a:p>
      </dgm:t>
    </dgm:pt>
    <dgm:pt modelId="{A845F43E-7C12-4A6E-B67B-6D5F8BC7B564}" type="sibTrans" cxnId="{BC071F16-B93F-4278-BAD5-519DAFCD702C}">
      <dgm:prSet/>
      <dgm:spPr/>
      <dgm:t>
        <a:bodyPr/>
        <a:lstStyle/>
        <a:p>
          <a:endParaRPr lang="en-US"/>
        </a:p>
      </dgm:t>
    </dgm:pt>
    <dgm:pt modelId="{E8E16B5C-F013-4BCE-99E9-95A556FCC785}">
      <dgm:prSet phldrT="[Text]"/>
      <dgm:spPr/>
      <dgm:t>
        <a:bodyPr/>
        <a:lstStyle/>
        <a:p>
          <a:pPr algn="r"/>
          <a:r>
            <a:rPr lang="en-US" dirty="0" smtClean="0"/>
            <a:t>Capital</a:t>
          </a:r>
          <a:endParaRPr lang="en-US" dirty="0"/>
        </a:p>
      </dgm:t>
    </dgm:pt>
    <dgm:pt modelId="{57CD167D-3ED8-42E2-96A5-96B9A628E016}" type="parTrans" cxnId="{711FE239-AD8D-4E39-8B56-309F4AE801DF}">
      <dgm:prSet/>
      <dgm:spPr/>
      <dgm:t>
        <a:bodyPr/>
        <a:lstStyle/>
        <a:p>
          <a:endParaRPr lang="en-US"/>
        </a:p>
      </dgm:t>
    </dgm:pt>
    <dgm:pt modelId="{FFCD4140-672D-4E46-962E-F1ED9E92AAE8}" type="sibTrans" cxnId="{711FE239-AD8D-4E39-8B56-309F4AE801DF}">
      <dgm:prSet/>
      <dgm:spPr/>
      <dgm:t>
        <a:bodyPr/>
        <a:lstStyle/>
        <a:p>
          <a:endParaRPr lang="en-US"/>
        </a:p>
      </dgm:t>
    </dgm:pt>
    <dgm:pt modelId="{5A8959C9-C75A-44AF-9285-AC4B280A7CA7}">
      <dgm:prSet phldrT="[Text]"/>
      <dgm:spPr/>
      <dgm:t>
        <a:bodyPr/>
        <a:lstStyle/>
        <a:p>
          <a:pPr algn="r"/>
          <a:r>
            <a:rPr lang="en-US" dirty="0" smtClean="0"/>
            <a:t>Land/Building</a:t>
          </a:r>
          <a:endParaRPr lang="en-US" dirty="0"/>
        </a:p>
      </dgm:t>
    </dgm:pt>
    <dgm:pt modelId="{52CBE51E-1DA2-4C53-A3E1-BB71800C0435}" type="parTrans" cxnId="{47B9097F-26B3-447D-BE1E-82FB16FEF0A0}">
      <dgm:prSet/>
      <dgm:spPr/>
      <dgm:t>
        <a:bodyPr/>
        <a:lstStyle/>
        <a:p>
          <a:endParaRPr lang="en-US"/>
        </a:p>
      </dgm:t>
    </dgm:pt>
    <dgm:pt modelId="{A3DDEC7A-2C96-4A8F-9F1C-350FC7974C3C}" type="sibTrans" cxnId="{47B9097F-26B3-447D-BE1E-82FB16FEF0A0}">
      <dgm:prSet/>
      <dgm:spPr/>
      <dgm:t>
        <a:bodyPr/>
        <a:lstStyle/>
        <a:p>
          <a:endParaRPr lang="en-US"/>
        </a:p>
      </dgm:t>
    </dgm:pt>
    <dgm:pt modelId="{D85841D4-C604-4D54-A84F-A0087ACEE4F2}" type="pres">
      <dgm:prSet presAssocID="{B96ACCA9-00E2-452B-A0E1-4AED103AC80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7027B5-D3FC-4DD9-A5C9-CC4EC42458EF}" type="pres">
      <dgm:prSet presAssocID="{B0F38E2B-39E6-47EF-87B7-0AA36368E4B5}" presName="compNode" presStyleCnt="0"/>
      <dgm:spPr/>
    </dgm:pt>
    <dgm:pt modelId="{25AC0724-B4F1-4DE1-A6D5-E6F2CBFB1D0F}" type="pres">
      <dgm:prSet presAssocID="{B0F38E2B-39E6-47EF-87B7-0AA36368E4B5}" presName="aNode" presStyleLbl="bgShp" presStyleIdx="0" presStyleCnt="2"/>
      <dgm:spPr/>
      <dgm:t>
        <a:bodyPr/>
        <a:lstStyle/>
        <a:p>
          <a:endParaRPr lang="en-US"/>
        </a:p>
      </dgm:t>
    </dgm:pt>
    <dgm:pt modelId="{8B37567B-7A9C-4C48-9AE7-B70D6369D73E}" type="pres">
      <dgm:prSet presAssocID="{B0F38E2B-39E6-47EF-87B7-0AA36368E4B5}" presName="textNode" presStyleLbl="bgShp" presStyleIdx="0" presStyleCnt="2"/>
      <dgm:spPr/>
      <dgm:t>
        <a:bodyPr/>
        <a:lstStyle/>
        <a:p>
          <a:endParaRPr lang="en-US"/>
        </a:p>
      </dgm:t>
    </dgm:pt>
    <dgm:pt modelId="{53B40DC3-3156-4B88-9308-2C932587C39E}" type="pres">
      <dgm:prSet presAssocID="{B0F38E2B-39E6-47EF-87B7-0AA36368E4B5}" presName="compChildNode" presStyleCnt="0"/>
      <dgm:spPr/>
    </dgm:pt>
    <dgm:pt modelId="{90E17619-B43B-4492-8B4F-F0D2D33F3572}" type="pres">
      <dgm:prSet presAssocID="{B0F38E2B-39E6-47EF-87B7-0AA36368E4B5}" presName="theInnerList" presStyleCnt="0"/>
      <dgm:spPr/>
    </dgm:pt>
    <dgm:pt modelId="{09E0CEB0-67FF-4CDC-899C-7F53248D40E5}" type="pres">
      <dgm:prSet presAssocID="{2CEDEA85-1C19-4B41-B8D4-DAF8FB7ECAF7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70F05-8164-4E11-8141-E085DB41774D}" type="pres">
      <dgm:prSet presAssocID="{2CEDEA85-1C19-4B41-B8D4-DAF8FB7ECAF7}" presName="aSpace2" presStyleCnt="0"/>
      <dgm:spPr/>
    </dgm:pt>
    <dgm:pt modelId="{27442FCD-6681-4208-B9BF-E8694FF46011}" type="pres">
      <dgm:prSet presAssocID="{85DD773E-E74E-4DB9-84F4-DF81ECA047C5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42F30-C38E-40ED-984E-0BE820B3E8D0}" type="pres">
      <dgm:prSet presAssocID="{85DD773E-E74E-4DB9-84F4-DF81ECA047C5}" presName="aSpace2" presStyleCnt="0"/>
      <dgm:spPr/>
    </dgm:pt>
    <dgm:pt modelId="{1C098D23-F933-467C-A5D4-A1328356B2C4}" type="pres">
      <dgm:prSet presAssocID="{E8E16B5C-F013-4BCE-99E9-95A556FCC785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3C020-F0F6-4FA2-8072-BF817AA0CF31}" type="pres">
      <dgm:prSet presAssocID="{E8E16B5C-F013-4BCE-99E9-95A556FCC785}" presName="aSpace2" presStyleCnt="0"/>
      <dgm:spPr/>
    </dgm:pt>
    <dgm:pt modelId="{C5E866D0-DFD1-4D39-A9E0-79AC3A61EA7C}" type="pres">
      <dgm:prSet presAssocID="{5A8959C9-C75A-44AF-9285-AC4B280A7CA7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CCAB6-A277-4C3E-997F-AA2806434ED4}" type="pres">
      <dgm:prSet presAssocID="{B0F38E2B-39E6-47EF-87B7-0AA36368E4B5}" presName="aSpace" presStyleCnt="0"/>
      <dgm:spPr/>
    </dgm:pt>
    <dgm:pt modelId="{9790C129-54CE-4759-9798-0A45E1E96A73}" type="pres">
      <dgm:prSet presAssocID="{A37AEDAC-0A51-4E38-9A66-579BD40587E6}" presName="compNode" presStyleCnt="0"/>
      <dgm:spPr/>
    </dgm:pt>
    <dgm:pt modelId="{CD5DF11C-ADE4-4F3C-9C3D-C1EE4D3D91B4}" type="pres">
      <dgm:prSet presAssocID="{A37AEDAC-0A51-4E38-9A66-579BD40587E6}" presName="aNode" presStyleLbl="bgShp" presStyleIdx="1" presStyleCnt="2"/>
      <dgm:spPr/>
      <dgm:t>
        <a:bodyPr/>
        <a:lstStyle/>
        <a:p>
          <a:endParaRPr lang="en-US"/>
        </a:p>
      </dgm:t>
    </dgm:pt>
    <dgm:pt modelId="{91493849-874C-4761-A5C9-32707E32AB73}" type="pres">
      <dgm:prSet presAssocID="{A37AEDAC-0A51-4E38-9A66-579BD40587E6}" presName="textNode" presStyleLbl="bgShp" presStyleIdx="1" presStyleCnt="2"/>
      <dgm:spPr/>
      <dgm:t>
        <a:bodyPr/>
        <a:lstStyle/>
        <a:p>
          <a:endParaRPr lang="en-US"/>
        </a:p>
      </dgm:t>
    </dgm:pt>
    <dgm:pt modelId="{9911BAA1-DDF2-49FC-86C0-F57CCC946DB2}" type="pres">
      <dgm:prSet presAssocID="{A37AEDAC-0A51-4E38-9A66-579BD40587E6}" presName="compChildNode" presStyleCnt="0"/>
      <dgm:spPr/>
    </dgm:pt>
    <dgm:pt modelId="{C11393B5-4D54-4906-B608-54933734AC4F}" type="pres">
      <dgm:prSet presAssocID="{A37AEDAC-0A51-4E38-9A66-579BD40587E6}" presName="theInnerList" presStyleCnt="0"/>
      <dgm:spPr/>
    </dgm:pt>
    <dgm:pt modelId="{FC0543C0-14EE-4C9F-B1BB-7246C5AD2D52}" type="pres">
      <dgm:prSet presAssocID="{11AAF7E1-70A5-4E6C-A134-4449B92AE6E0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AA5CE-A700-43B5-9483-FA9CA98AB9C6}" type="pres">
      <dgm:prSet presAssocID="{11AAF7E1-70A5-4E6C-A134-4449B92AE6E0}" presName="aSpace2" presStyleCnt="0"/>
      <dgm:spPr/>
    </dgm:pt>
    <dgm:pt modelId="{A248D746-B54D-4CFE-91DC-1262C6CC0687}" type="pres">
      <dgm:prSet presAssocID="{A81C1CCE-46EF-4DDF-ABDB-26A9B3B9D52C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B8175-6D0E-43C2-B369-D992ED509FCE}" type="pres">
      <dgm:prSet presAssocID="{A81C1CCE-46EF-4DDF-ABDB-26A9B3B9D52C}" presName="aSpace2" presStyleCnt="0"/>
      <dgm:spPr/>
    </dgm:pt>
    <dgm:pt modelId="{FF2F70A7-9403-48CA-9C20-FC2B453BCF4C}" type="pres">
      <dgm:prSet presAssocID="{27FCE00B-B8B8-4A6F-A65F-5E26838835B8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F8675-2EB5-419E-812C-2404A2F6C84D}" type="pres">
      <dgm:prSet presAssocID="{27FCE00B-B8B8-4A6F-A65F-5E26838835B8}" presName="aSpace2" presStyleCnt="0"/>
      <dgm:spPr/>
    </dgm:pt>
    <dgm:pt modelId="{ABC4560D-D5CE-4570-98C1-E2DB7D9B6D5A}" type="pres">
      <dgm:prSet presAssocID="{36C543E8-EE7C-4B0A-9A72-9CA145AB4299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396842-2236-40F3-B9A1-FD3B38B31DEC}" srcId="{B96ACCA9-00E2-452B-A0E1-4AED103AC802}" destId="{A37AEDAC-0A51-4E38-9A66-579BD40587E6}" srcOrd="1" destOrd="0" parTransId="{501899C1-E54D-4DDA-962E-ECB20C3C2F97}" sibTransId="{72FA395F-D1F9-4354-B608-92837F46B7F3}"/>
    <dgm:cxn modelId="{47B9097F-26B3-447D-BE1E-82FB16FEF0A0}" srcId="{B0F38E2B-39E6-47EF-87B7-0AA36368E4B5}" destId="{5A8959C9-C75A-44AF-9285-AC4B280A7CA7}" srcOrd="3" destOrd="0" parTransId="{52CBE51E-1DA2-4C53-A3E1-BB71800C0435}" sibTransId="{A3DDEC7A-2C96-4A8F-9F1C-350FC7974C3C}"/>
    <dgm:cxn modelId="{2D161032-9D8B-4ABB-BD33-F435CF754CD1}" type="presOf" srcId="{85DD773E-E74E-4DB9-84F4-DF81ECA047C5}" destId="{27442FCD-6681-4208-B9BF-E8694FF46011}" srcOrd="0" destOrd="0" presId="urn:microsoft.com/office/officeart/2005/8/layout/lProcess2"/>
    <dgm:cxn modelId="{27CEAE53-6FAE-4040-B09B-9B7DA8713201}" type="presOf" srcId="{A37AEDAC-0A51-4E38-9A66-579BD40587E6}" destId="{CD5DF11C-ADE4-4F3C-9C3D-C1EE4D3D91B4}" srcOrd="0" destOrd="0" presId="urn:microsoft.com/office/officeart/2005/8/layout/lProcess2"/>
    <dgm:cxn modelId="{33875985-B793-48CD-BC95-A1D60F800F31}" srcId="{A37AEDAC-0A51-4E38-9A66-579BD40587E6}" destId="{11AAF7E1-70A5-4E6C-A134-4449B92AE6E0}" srcOrd="0" destOrd="0" parTransId="{5D37BBDC-8DF5-42A7-9C5F-53407CDB767F}" sibTransId="{17C7879A-3F62-4E10-BEA3-D91D0083C87A}"/>
    <dgm:cxn modelId="{05B5E7B2-05A6-4578-BB7E-76B895D75900}" type="presOf" srcId="{B0F38E2B-39E6-47EF-87B7-0AA36368E4B5}" destId="{8B37567B-7A9C-4C48-9AE7-B70D6369D73E}" srcOrd="1" destOrd="0" presId="urn:microsoft.com/office/officeart/2005/8/layout/lProcess2"/>
    <dgm:cxn modelId="{A198C968-9E11-4D83-A35C-EEAC4F6FEFE4}" type="presOf" srcId="{E8E16B5C-F013-4BCE-99E9-95A556FCC785}" destId="{1C098D23-F933-467C-A5D4-A1328356B2C4}" srcOrd="0" destOrd="0" presId="urn:microsoft.com/office/officeart/2005/8/layout/lProcess2"/>
    <dgm:cxn modelId="{CB6AC642-0B4C-4B25-90B3-F205048CCA58}" srcId="{A37AEDAC-0A51-4E38-9A66-579BD40587E6}" destId="{27FCE00B-B8B8-4A6F-A65F-5E26838835B8}" srcOrd="2" destOrd="0" parTransId="{B15A9073-0201-4F2E-B141-D61E0FB2A6FA}" sibTransId="{ABED3470-1250-4E28-9E4E-051DF664EB87}"/>
    <dgm:cxn modelId="{50AF32DF-030E-43CC-9803-F0CDB3446A95}" type="presOf" srcId="{5A8959C9-C75A-44AF-9285-AC4B280A7CA7}" destId="{C5E866D0-DFD1-4D39-A9E0-79AC3A61EA7C}" srcOrd="0" destOrd="0" presId="urn:microsoft.com/office/officeart/2005/8/layout/lProcess2"/>
    <dgm:cxn modelId="{44C87019-3697-4888-AB1B-E349EFEC8CA1}" type="presOf" srcId="{B96ACCA9-00E2-452B-A0E1-4AED103AC802}" destId="{D85841D4-C604-4D54-A84F-A0087ACEE4F2}" srcOrd="0" destOrd="0" presId="urn:microsoft.com/office/officeart/2005/8/layout/lProcess2"/>
    <dgm:cxn modelId="{B552FA21-C367-4812-818C-E17E1223995B}" type="presOf" srcId="{B0F38E2B-39E6-47EF-87B7-0AA36368E4B5}" destId="{25AC0724-B4F1-4DE1-A6D5-E6F2CBFB1D0F}" srcOrd="0" destOrd="0" presId="urn:microsoft.com/office/officeart/2005/8/layout/lProcess2"/>
    <dgm:cxn modelId="{23AE95DA-6C4B-4622-8B9B-C4FB9F93199C}" type="presOf" srcId="{A81C1CCE-46EF-4DDF-ABDB-26A9B3B9D52C}" destId="{A248D746-B54D-4CFE-91DC-1262C6CC0687}" srcOrd="0" destOrd="0" presId="urn:microsoft.com/office/officeart/2005/8/layout/lProcess2"/>
    <dgm:cxn modelId="{8BFB0315-CA4D-4DCD-80BD-3C6A54373FDA}" srcId="{B0F38E2B-39E6-47EF-87B7-0AA36368E4B5}" destId="{85DD773E-E74E-4DB9-84F4-DF81ECA047C5}" srcOrd="1" destOrd="0" parTransId="{AE9BA607-8625-4B5D-B084-75088EC07BF9}" sibTransId="{4A7E6D27-7896-462B-8B27-2F4F67BF3241}"/>
    <dgm:cxn modelId="{711FE239-AD8D-4E39-8B56-309F4AE801DF}" srcId="{B0F38E2B-39E6-47EF-87B7-0AA36368E4B5}" destId="{E8E16B5C-F013-4BCE-99E9-95A556FCC785}" srcOrd="2" destOrd="0" parTransId="{57CD167D-3ED8-42E2-96A5-96B9A628E016}" sibTransId="{FFCD4140-672D-4E46-962E-F1ED9E92AAE8}"/>
    <dgm:cxn modelId="{8C8B7DEF-621A-4823-B17E-77A598007F05}" srcId="{B96ACCA9-00E2-452B-A0E1-4AED103AC802}" destId="{B0F38E2B-39E6-47EF-87B7-0AA36368E4B5}" srcOrd="0" destOrd="0" parTransId="{87B0FA2F-34ED-418A-803F-0120DFC19932}" sibTransId="{08F45223-6435-4EF5-AE5B-42492166AE1D}"/>
    <dgm:cxn modelId="{B1467541-EA6D-4C0D-AB53-EF07337B0F00}" type="presOf" srcId="{A37AEDAC-0A51-4E38-9A66-579BD40587E6}" destId="{91493849-874C-4761-A5C9-32707E32AB73}" srcOrd="1" destOrd="0" presId="urn:microsoft.com/office/officeart/2005/8/layout/lProcess2"/>
    <dgm:cxn modelId="{A4D600ED-CDA7-421E-B3BE-849B10D150D8}" type="presOf" srcId="{11AAF7E1-70A5-4E6C-A134-4449B92AE6E0}" destId="{FC0543C0-14EE-4C9F-B1BB-7246C5AD2D52}" srcOrd="0" destOrd="0" presId="urn:microsoft.com/office/officeart/2005/8/layout/lProcess2"/>
    <dgm:cxn modelId="{D4EA3C05-5F1D-4E1A-918D-3B18801A06D8}" type="presOf" srcId="{36C543E8-EE7C-4B0A-9A72-9CA145AB4299}" destId="{ABC4560D-D5CE-4570-98C1-E2DB7D9B6D5A}" srcOrd="0" destOrd="0" presId="urn:microsoft.com/office/officeart/2005/8/layout/lProcess2"/>
    <dgm:cxn modelId="{577F1C9A-5B52-485D-B212-7772A52D5D10}" srcId="{A37AEDAC-0A51-4E38-9A66-579BD40587E6}" destId="{A81C1CCE-46EF-4DDF-ABDB-26A9B3B9D52C}" srcOrd="1" destOrd="0" parTransId="{6DB35263-AD6E-4A3E-BC38-9472C8AABDB5}" sibTransId="{34196D27-8009-47A9-8350-D82844CAE7DD}"/>
    <dgm:cxn modelId="{7556596C-1225-4F1D-8609-E09701972CD4}" type="presOf" srcId="{27FCE00B-B8B8-4A6F-A65F-5E26838835B8}" destId="{FF2F70A7-9403-48CA-9C20-FC2B453BCF4C}" srcOrd="0" destOrd="0" presId="urn:microsoft.com/office/officeart/2005/8/layout/lProcess2"/>
    <dgm:cxn modelId="{2A439644-BA5A-4EBA-8500-3B9DE0E38C95}" srcId="{A37AEDAC-0A51-4E38-9A66-579BD40587E6}" destId="{36C543E8-EE7C-4B0A-9A72-9CA145AB4299}" srcOrd="3" destOrd="0" parTransId="{C2E93B3B-100E-4BED-AF16-B9DF7B4E31E4}" sibTransId="{554A37F8-744E-4D06-8D44-B7DC2BB86F92}"/>
    <dgm:cxn modelId="{BC071F16-B93F-4278-BAD5-519DAFCD702C}" srcId="{B0F38E2B-39E6-47EF-87B7-0AA36368E4B5}" destId="{2CEDEA85-1C19-4B41-B8D4-DAF8FB7ECAF7}" srcOrd="0" destOrd="0" parTransId="{E4064134-92AC-499B-AFE8-6DD7F091EEAA}" sibTransId="{A845F43E-7C12-4A6E-B67B-6D5F8BC7B564}"/>
    <dgm:cxn modelId="{105303FE-E3BD-48B2-BDD1-9892561A5742}" type="presOf" srcId="{2CEDEA85-1C19-4B41-B8D4-DAF8FB7ECAF7}" destId="{09E0CEB0-67FF-4CDC-899C-7F53248D40E5}" srcOrd="0" destOrd="0" presId="urn:microsoft.com/office/officeart/2005/8/layout/lProcess2"/>
    <dgm:cxn modelId="{E7898262-8D44-41E5-ABEE-7DC3E228035F}" type="presParOf" srcId="{D85841D4-C604-4D54-A84F-A0087ACEE4F2}" destId="{137027B5-D3FC-4DD9-A5C9-CC4EC42458EF}" srcOrd="0" destOrd="0" presId="urn:microsoft.com/office/officeart/2005/8/layout/lProcess2"/>
    <dgm:cxn modelId="{D5F45DB4-FD7B-4051-A8FF-567191887853}" type="presParOf" srcId="{137027B5-D3FC-4DD9-A5C9-CC4EC42458EF}" destId="{25AC0724-B4F1-4DE1-A6D5-E6F2CBFB1D0F}" srcOrd="0" destOrd="0" presId="urn:microsoft.com/office/officeart/2005/8/layout/lProcess2"/>
    <dgm:cxn modelId="{BBAA1033-8B4E-4D72-80E5-2F8D04062E9B}" type="presParOf" srcId="{137027B5-D3FC-4DD9-A5C9-CC4EC42458EF}" destId="{8B37567B-7A9C-4C48-9AE7-B70D6369D73E}" srcOrd="1" destOrd="0" presId="urn:microsoft.com/office/officeart/2005/8/layout/lProcess2"/>
    <dgm:cxn modelId="{6CF197BE-D03A-4AB0-8BD0-2386B73DF2D9}" type="presParOf" srcId="{137027B5-D3FC-4DD9-A5C9-CC4EC42458EF}" destId="{53B40DC3-3156-4B88-9308-2C932587C39E}" srcOrd="2" destOrd="0" presId="urn:microsoft.com/office/officeart/2005/8/layout/lProcess2"/>
    <dgm:cxn modelId="{B9CBFD9F-03AE-4C54-ACCD-C461368FD4E9}" type="presParOf" srcId="{53B40DC3-3156-4B88-9308-2C932587C39E}" destId="{90E17619-B43B-4492-8B4F-F0D2D33F3572}" srcOrd="0" destOrd="0" presId="urn:microsoft.com/office/officeart/2005/8/layout/lProcess2"/>
    <dgm:cxn modelId="{C3B67AE4-3F61-4281-ADD9-05422B18C4B9}" type="presParOf" srcId="{90E17619-B43B-4492-8B4F-F0D2D33F3572}" destId="{09E0CEB0-67FF-4CDC-899C-7F53248D40E5}" srcOrd="0" destOrd="0" presId="urn:microsoft.com/office/officeart/2005/8/layout/lProcess2"/>
    <dgm:cxn modelId="{57865671-C8C4-46DA-AEEE-D8E1990D7E9E}" type="presParOf" srcId="{90E17619-B43B-4492-8B4F-F0D2D33F3572}" destId="{1A070F05-8164-4E11-8141-E085DB41774D}" srcOrd="1" destOrd="0" presId="urn:microsoft.com/office/officeart/2005/8/layout/lProcess2"/>
    <dgm:cxn modelId="{6637A185-FDA3-47D5-8A42-508295E8C3E2}" type="presParOf" srcId="{90E17619-B43B-4492-8B4F-F0D2D33F3572}" destId="{27442FCD-6681-4208-B9BF-E8694FF46011}" srcOrd="2" destOrd="0" presId="urn:microsoft.com/office/officeart/2005/8/layout/lProcess2"/>
    <dgm:cxn modelId="{BB7EB458-053E-4734-88D9-D1CB301F05BF}" type="presParOf" srcId="{90E17619-B43B-4492-8B4F-F0D2D33F3572}" destId="{54D42F30-C38E-40ED-984E-0BE820B3E8D0}" srcOrd="3" destOrd="0" presId="urn:microsoft.com/office/officeart/2005/8/layout/lProcess2"/>
    <dgm:cxn modelId="{9F3451F9-72BA-46DF-BA8B-9E54B1BB4329}" type="presParOf" srcId="{90E17619-B43B-4492-8B4F-F0D2D33F3572}" destId="{1C098D23-F933-467C-A5D4-A1328356B2C4}" srcOrd="4" destOrd="0" presId="urn:microsoft.com/office/officeart/2005/8/layout/lProcess2"/>
    <dgm:cxn modelId="{6B3C4C21-28F7-4856-91CF-33BEFF39C09A}" type="presParOf" srcId="{90E17619-B43B-4492-8B4F-F0D2D33F3572}" destId="{F953C020-F0F6-4FA2-8072-BF817AA0CF31}" srcOrd="5" destOrd="0" presId="urn:microsoft.com/office/officeart/2005/8/layout/lProcess2"/>
    <dgm:cxn modelId="{AA3B58A2-57C6-4870-AA83-F3917C7A4472}" type="presParOf" srcId="{90E17619-B43B-4492-8B4F-F0D2D33F3572}" destId="{C5E866D0-DFD1-4D39-A9E0-79AC3A61EA7C}" srcOrd="6" destOrd="0" presId="urn:microsoft.com/office/officeart/2005/8/layout/lProcess2"/>
    <dgm:cxn modelId="{CA8C8073-7EBD-4DD6-A2B1-B4A21DCBF4BA}" type="presParOf" srcId="{D85841D4-C604-4D54-A84F-A0087ACEE4F2}" destId="{5B0CCAB6-A277-4C3E-997F-AA2806434ED4}" srcOrd="1" destOrd="0" presId="urn:microsoft.com/office/officeart/2005/8/layout/lProcess2"/>
    <dgm:cxn modelId="{284B29C5-75A8-42F4-BDB4-2CF0ACDA069F}" type="presParOf" srcId="{D85841D4-C604-4D54-A84F-A0087ACEE4F2}" destId="{9790C129-54CE-4759-9798-0A45E1E96A73}" srcOrd="2" destOrd="0" presId="urn:microsoft.com/office/officeart/2005/8/layout/lProcess2"/>
    <dgm:cxn modelId="{EF1FC499-94D0-433C-8B3F-1D3EAAD3F8A4}" type="presParOf" srcId="{9790C129-54CE-4759-9798-0A45E1E96A73}" destId="{CD5DF11C-ADE4-4F3C-9C3D-C1EE4D3D91B4}" srcOrd="0" destOrd="0" presId="urn:microsoft.com/office/officeart/2005/8/layout/lProcess2"/>
    <dgm:cxn modelId="{F42F0B85-5406-4A4D-A468-D0332A1C4FC3}" type="presParOf" srcId="{9790C129-54CE-4759-9798-0A45E1E96A73}" destId="{91493849-874C-4761-A5C9-32707E32AB73}" srcOrd="1" destOrd="0" presId="urn:microsoft.com/office/officeart/2005/8/layout/lProcess2"/>
    <dgm:cxn modelId="{AC96E55B-8CB7-4680-A4BA-1E25FAAE0AE3}" type="presParOf" srcId="{9790C129-54CE-4759-9798-0A45E1E96A73}" destId="{9911BAA1-DDF2-49FC-86C0-F57CCC946DB2}" srcOrd="2" destOrd="0" presId="urn:microsoft.com/office/officeart/2005/8/layout/lProcess2"/>
    <dgm:cxn modelId="{A728F2F5-9187-4E4A-A4EF-81CA6E3822E0}" type="presParOf" srcId="{9911BAA1-DDF2-49FC-86C0-F57CCC946DB2}" destId="{C11393B5-4D54-4906-B608-54933734AC4F}" srcOrd="0" destOrd="0" presId="urn:microsoft.com/office/officeart/2005/8/layout/lProcess2"/>
    <dgm:cxn modelId="{00A7D61F-9E05-4976-9C42-EF14F26F9682}" type="presParOf" srcId="{C11393B5-4D54-4906-B608-54933734AC4F}" destId="{FC0543C0-14EE-4C9F-B1BB-7246C5AD2D52}" srcOrd="0" destOrd="0" presId="urn:microsoft.com/office/officeart/2005/8/layout/lProcess2"/>
    <dgm:cxn modelId="{0DBF6057-985F-4C47-83BE-4CB5027E935E}" type="presParOf" srcId="{C11393B5-4D54-4906-B608-54933734AC4F}" destId="{9E1AA5CE-A700-43B5-9483-FA9CA98AB9C6}" srcOrd="1" destOrd="0" presId="urn:microsoft.com/office/officeart/2005/8/layout/lProcess2"/>
    <dgm:cxn modelId="{6CB70C99-2B4A-41A0-84FA-BC09708A63FB}" type="presParOf" srcId="{C11393B5-4D54-4906-B608-54933734AC4F}" destId="{A248D746-B54D-4CFE-91DC-1262C6CC0687}" srcOrd="2" destOrd="0" presId="urn:microsoft.com/office/officeart/2005/8/layout/lProcess2"/>
    <dgm:cxn modelId="{222DCA47-9A7C-4B07-B996-05F385AA61D2}" type="presParOf" srcId="{C11393B5-4D54-4906-B608-54933734AC4F}" destId="{0F1B8175-6D0E-43C2-B369-D992ED509FCE}" srcOrd="3" destOrd="0" presId="urn:microsoft.com/office/officeart/2005/8/layout/lProcess2"/>
    <dgm:cxn modelId="{D39FAACF-857B-4670-A272-F9BB3E0FB5F3}" type="presParOf" srcId="{C11393B5-4D54-4906-B608-54933734AC4F}" destId="{FF2F70A7-9403-48CA-9C20-FC2B453BCF4C}" srcOrd="4" destOrd="0" presId="urn:microsoft.com/office/officeart/2005/8/layout/lProcess2"/>
    <dgm:cxn modelId="{126515D8-1929-4107-BC27-8201FFCF1661}" type="presParOf" srcId="{C11393B5-4D54-4906-B608-54933734AC4F}" destId="{0CBF8675-2EB5-419E-812C-2404A2F6C84D}" srcOrd="5" destOrd="0" presId="urn:microsoft.com/office/officeart/2005/8/layout/lProcess2"/>
    <dgm:cxn modelId="{9627F22B-FBFB-4312-A43C-5EEBB7720461}" type="presParOf" srcId="{C11393B5-4D54-4906-B608-54933734AC4F}" destId="{ABC4560D-D5CE-4570-98C1-E2DB7D9B6D5A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E4DF9E-4E4C-4781-8350-807DBF074F56}" type="doc">
      <dgm:prSet loTypeId="urn:diagrams.loki3.com/VaryingWidthList" loCatId="list" qsTypeId="urn:microsoft.com/office/officeart/2009/2/quickstyle/3d8" qsCatId="3D" csTypeId="urn:microsoft.com/office/officeart/2005/8/colors/accent2_5" csCatId="accent2" phldr="1"/>
      <dgm:spPr/>
    </dgm:pt>
    <dgm:pt modelId="{CED296F2-7DCE-449E-A0CB-986FC7F6A062}">
      <dgm:prSet phldrT="[Text]"/>
      <dgm:spPr>
        <a:solidFill>
          <a:srgbClr val="00B050"/>
        </a:solidFill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Meaning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04F7D8-60D2-48F4-AD5E-E1C465602EC3}" type="parTrans" cxnId="{0B9D6063-3246-4DCE-BE13-D340FE63F9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C1F889-F003-42D7-8CF1-8960FD7E3D81}" type="sibTrans" cxnId="{0B9D6063-3246-4DCE-BE13-D340FE63F9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0DFDF6-9C89-4B98-8910-7FDCFD242D77}">
      <dgm:prSet phldrT="[Text]"/>
      <dgm:spPr>
        <a:solidFill>
          <a:srgbClr val="00B050"/>
        </a:solidFill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Methods to Calculate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5D74FE-DF2A-4B02-976D-F3C4B21453BB}" type="parTrans" cxnId="{67A61A1D-0785-4F8D-B17A-F73446D9661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78714C-907B-4B6F-B83C-DDE934BD1724}" type="sibTrans" cxnId="{67A61A1D-0785-4F8D-B17A-F73446D9661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7B78E5-550F-4E9C-9F4C-3D465611DFF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Effect?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4812DF-80C9-47AF-84D8-FA94C67F8E46}" type="parTrans" cxnId="{0AC44BFE-52E8-4FBE-9DE0-83830448B8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16E9EC-9103-4FB0-8757-DD8CBB031C0F}" type="sibTrans" cxnId="{0AC44BFE-52E8-4FBE-9DE0-83830448B8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3F3578-545A-4CC8-9EED-2C7942E24014}" type="pres">
      <dgm:prSet presAssocID="{AAE4DF9E-4E4C-4781-8350-807DBF074F56}" presName="Name0" presStyleCnt="0">
        <dgm:presLayoutVars>
          <dgm:resizeHandles/>
        </dgm:presLayoutVars>
      </dgm:prSet>
      <dgm:spPr/>
    </dgm:pt>
    <dgm:pt modelId="{C83C43D4-0083-46B9-A1F6-51D113CE0496}" type="pres">
      <dgm:prSet presAssocID="{CED296F2-7DCE-449E-A0CB-986FC7F6A06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C159D-E147-40C1-BD93-C2C558A6D6B0}" type="pres">
      <dgm:prSet presAssocID="{37C1F889-F003-42D7-8CF1-8960FD7E3D81}" presName="space" presStyleCnt="0"/>
      <dgm:spPr/>
    </dgm:pt>
    <dgm:pt modelId="{5FA31720-CAB2-4B48-A0AC-C17A2BED365F}" type="pres">
      <dgm:prSet presAssocID="{7A0DFDF6-9C89-4B98-8910-7FDCFD242D7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64EDB-21CB-4356-BC6A-ABDC2F2F2997}" type="pres">
      <dgm:prSet presAssocID="{8078714C-907B-4B6F-B83C-DDE934BD1724}" presName="space" presStyleCnt="0"/>
      <dgm:spPr/>
    </dgm:pt>
    <dgm:pt modelId="{423905DF-416D-4D53-81A0-EF4BA9558EA2}" type="pres">
      <dgm:prSet presAssocID="{D77B78E5-550F-4E9C-9F4C-3D465611DFF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175AD9-CCC1-475F-9B10-5D6A020F8FAC}" type="presOf" srcId="{AAE4DF9E-4E4C-4781-8350-807DBF074F56}" destId="{063F3578-545A-4CC8-9EED-2C7942E24014}" srcOrd="0" destOrd="0" presId="urn:diagrams.loki3.com/VaryingWidthList"/>
    <dgm:cxn modelId="{67A61A1D-0785-4F8D-B17A-F73446D96613}" srcId="{AAE4DF9E-4E4C-4781-8350-807DBF074F56}" destId="{7A0DFDF6-9C89-4B98-8910-7FDCFD242D77}" srcOrd="1" destOrd="0" parTransId="{055D74FE-DF2A-4B02-976D-F3C4B21453BB}" sibTransId="{8078714C-907B-4B6F-B83C-DDE934BD1724}"/>
    <dgm:cxn modelId="{D175B0C6-BD1D-4C03-80ED-B9EA287E1DB3}" type="presOf" srcId="{CED296F2-7DCE-449E-A0CB-986FC7F6A062}" destId="{C83C43D4-0083-46B9-A1F6-51D113CE0496}" srcOrd="0" destOrd="0" presId="urn:diagrams.loki3.com/VaryingWidthList"/>
    <dgm:cxn modelId="{0B9D6063-3246-4DCE-BE13-D340FE63F9EC}" srcId="{AAE4DF9E-4E4C-4781-8350-807DBF074F56}" destId="{CED296F2-7DCE-449E-A0CB-986FC7F6A062}" srcOrd="0" destOrd="0" parTransId="{7304F7D8-60D2-48F4-AD5E-E1C465602EC3}" sibTransId="{37C1F889-F003-42D7-8CF1-8960FD7E3D81}"/>
    <dgm:cxn modelId="{F1DE5CCB-1889-46A6-941B-F0B98FAD4D23}" type="presOf" srcId="{D77B78E5-550F-4E9C-9F4C-3D465611DFFD}" destId="{423905DF-416D-4D53-81A0-EF4BA9558EA2}" srcOrd="0" destOrd="0" presId="urn:diagrams.loki3.com/VaryingWidthList"/>
    <dgm:cxn modelId="{0AC44BFE-52E8-4FBE-9DE0-83830448B8B9}" srcId="{AAE4DF9E-4E4C-4781-8350-807DBF074F56}" destId="{D77B78E5-550F-4E9C-9F4C-3D465611DFFD}" srcOrd="2" destOrd="0" parTransId="{C84812DF-80C9-47AF-84D8-FA94C67F8E46}" sibTransId="{AF16E9EC-9103-4FB0-8757-DD8CBB031C0F}"/>
    <dgm:cxn modelId="{C4330127-2D5D-4FBA-A96E-8011E42E799C}" type="presOf" srcId="{7A0DFDF6-9C89-4B98-8910-7FDCFD242D77}" destId="{5FA31720-CAB2-4B48-A0AC-C17A2BED365F}" srcOrd="0" destOrd="0" presId="urn:diagrams.loki3.com/VaryingWidthList"/>
    <dgm:cxn modelId="{6EDFB583-D1BB-4D1D-9622-7332EBBBC25A}" type="presParOf" srcId="{063F3578-545A-4CC8-9EED-2C7942E24014}" destId="{C83C43D4-0083-46B9-A1F6-51D113CE0496}" srcOrd="0" destOrd="0" presId="urn:diagrams.loki3.com/VaryingWidthList"/>
    <dgm:cxn modelId="{ED730BB0-1587-44D7-85B9-EA7B7E057CAE}" type="presParOf" srcId="{063F3578-545A-4CC8-9EED-2C7942E24014}" destId="{B82C159D-E147-40C1-BD93-C2C558A6D6B0}" srcOrd="1" destOrd="0" presId="urn:diagrams.loki3.com/VaryingWidthList"/>
    <dgm:cxn modelId="{35F8EEB5-0950-48D3-9F98-672360EE7C2B}" type="presParOf" srcId="{063F3578-545A-4CC8-9EED-2C7942E24014}" destId="{5FA31720-CAB2-4B48-A0AC-C17A2BED365F}" srcOrd="2" destOrd="0" presId="urn:diagrams.loki3.com/VaryingWidthList"/>
    <dgm:cxn modelId="{5B865CCB-5010-413E-858C-0277AD414266}" type="presParOf" srcId="{063F3578-545A-4CC8-9EED-2C7942E24014}" destId="{5D164EDB-21CB-4356-BC6A-ABDC2F2F2997}" srcOrd="3" destOrd="0" presId="urn:diagrams.loki3.com/VaryingWidthList"/>
    <dgm:cxn modelId="{4B2A32C5-6AF4-48DF-934A-C2FC97BCE92F}" type="presParOf" srcId="{063F3578-545A-4CC8-9EED-2C7942E24014}" destId="{423905DF-416D-4D53-81A0-EF4BA9558EA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7F00-2A3B-4343-A562-2D62F85E521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0CAC3DD-CF6F-4A5A-AF14-2CCA6FDF24D4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5BF91823-CD9C-4FAC-8E55-74FDDDE94778}" type="par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C85F5E09-60CF-4DE0-8D26-3931A771F164}" type="sibTrans" cxnId="{0D42658D-A1A9-46FB-8083-BC697B51C54E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F5FF0754-3A27-4ADA-B617-DFADE6DD74A7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8C7C029D-1195-497D-A49B-AE1A40ECF09E}" type="par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056DD02-D6E5-4306-B160-F8D4569FC0DC}" type="sibTrans" cxnId="{91EA2A8C-87EA-4A7F-8099-DFA783611841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764421AC-5C71-40AE-AF33-F3DF11350D32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gm:t>
    </dgm:pt>
    <dgm:pt modelId="{3ADFE543-95E3-41AB-B4BB-750BE04EB1A9}" type="par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FC1950D-0565-4C14-90A9-64CAFC3A77F1}" type="sibTrans" cxnId="{3DCEEFC7-3CEF-468D-8795-45F565E91C76}">
      <dgm:prSet/>
      <dgm:spPr/>
      <dgm:t>
        <a:bodyPr/>
        <a:lstStyle/>
        <a:p>
          <a:endParaRPr lang="en-US" sz="2400">
            <a:latin typeface="MV Boli" panose="02000500030200090000" pitchFamily="2" charset="0"/>
            <a:cs typeface="MV Boli" panose="02000500030200090000" pitchFamily="2" charset="0"/>
          </a:endParaRPr>
        </a:p>
      </dgm:t>
    </dgm:pt>
    <dgm:pt modelId="{1EA2E7C8-3107-49D3-9D75-73082C2CCBFD}" type="pres">
      <dgm:prSet presAssocID="{E5C47F00-2A3B-4343-A562-2D62F85E5217}" presName="Name0" presStyleCnt="0">
        <dgm:presLayoutVars>
          <dgm:dir/>
          <dgm:animLvl val="lvl"/>
          <dgm:resizeHandles val="exact"/>
        </dgm:presLayoutVars>
      </dgm:prSet>
      <dgm:spPr/>
    </dgm:pt>
    <dgm:pt modelId="{7A3BBCAB-C642-4FBF-8D95-94671A7EEAEB}" type="pres">
      <dgm:prSet presAssocID="{70CAC3DD-CF6F-4A5A-AF14-2CCA6FDF24D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5AD5D-9930-4831-8D4B-42E2027F6068}" type="pres">
      <dgm:prSet presAssocID="{C85F5E09-60CF-4DE0-8D26-3931A771F164}" presName="parTxOnlySpace" presStyleCnt="0"/>
      <dgm:spPr/>
    </dgm:pt>
    <dgm:pt modelId="{B95A6342-F216-416F-A3DE-7B803A5918D3}" type="pres">
      <dgm:prSet presAssocID="{F5FF0754-3A27-4ADA-B617-DFADE6DD74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61566-03F2-497C-BBB1-FE215EB43784}" type="pres">
      <dgm:prSet presAssocID="{7056DD02-D6E5-4306-B160-F8D4569FC0DC}" presName="parTxOnlySpace" presStyleCnt="0"/>
      <dgm:spPr/>
    </dgm:pt>
    <dgm:pt modelId="{03748F83-3AD6-4D7B-BF89-368985CFB0E7}" type="pres">
      <dgm:prSet presAssocID="{764421AC-5C71-40AE-AF33-F3DF11350D3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DBA660-308B-4769-BC0B-26C8C84DAEE6}" type="presOf" srcId="{70CAC3DD-CF6F-4A5A-AF14-2CCA6FDF24D4}" destId="{7A3BBCAB-C642-4FBF-8D95-94671A7EEAEB}" srcOrd="0" destOrd="0" presId="urn:microsoft.com/office/officeart/2005/8/layout/chevron1"/>
    <dgm:cxn modelId="{C9459F68-9759-44E3-9CA4-F70AD36D16DC}" type="presOf" srcId="{F5FF0754-3A27-4ADA-B617-DFADE6DD74A7}" destId="{B95A6342-F216-416F-A3DE-7B803A5918D3}" srcOrd="0" destOrd="0" presId="urn:microsoft.com/office/officeart/2005/8/layout/chevron1"/>
    <dgm:cxn modelId="{0D42658D-A1A9-46FB-8083-BC697B51C54E}" srcId="{E5C47F00-2A3B-4343-A562-2D62F85E5217}" destId="{70CAC3DD-CF6F-4A5A-AF14-2CCA6FDF24D4}" srcOrd="0" destOrd="0" parTransId="{5BF91823-CD9C-4FAC-8E55-74FDDDE94778}" sibTransId="{C85F5E09-60CF-4DE0-8D26-3931A771F164}"/>
    <dgm:cxn modelId="{91EA2A8C-87EA-4A7F-8099-DFA783611841}" srcId="{E5C47F00-2A3B-4343-A562-2D62F85E5217}" destId="{F5FF0754-3A27-4ADA-B617-DFADE6DD74A7}" srcOrd="1" destOrd="0" parTransId="{8C7C029D-1195-497D-A49B-AE1A40ECF09E}" sibTransId="{7056DD02-D6E5-4306-B160-F8D4569FC0DC}"/>
    <dgm:cxn modelId="{3DCEEFC7-3CEF-468D-8795-45F565E91C76}" srcId="{E5C47F00-2A3B-4343-A562-2D62F85E5217}" destId="{764421AC-5C71-40AE-AF33-F3DF11350D32}" srcOrd="2" destOrd="0" parTransId="{3ADFE543-95E3-41AB-B4BB-750BE04EB1A9}" sibTransId="{1FC1950D-0565-4C14-90A9-64CAFC3A77F1}"/>
    <dgm:cxn modelId="{001C7255-0B26-45E9-A14B-029F35F4D6BE}" type="presOf" srcId="{764421AC-5C71-40AE-AF33-F3DF11350D32}" destId="{03748F83-3AD6-4D7B-BF89-368985CFB0E7}" srcOrd="0" destOrd="0" presId="urn:microsoft.com/office/officeart/2005/8/layout/chevron1"/>
    <dgm:cxn modelId="{38CCD73B-62A9-4F46-B49E-B68D0B092B18}" type="presOf" srcId="{E5C47F00-2A3B-4343-A562-2D62F85E5217}" destId="{1EA2E7C8-3107-49D3-9D75-73082C2CCBFD}" srcOrd="0" destOrd="0" presId="urn:microsoft.com/office/officeart/2005/8/layout/chevron1"/>
    <dgm:cxn modelId="{F1C35C1E-4064-4334-9966-2D5723D5261F}" type="presParOf" srcId="{1EA2E7C8-3107-49D3-9D75-73082C2CCBFD}" destId="{7A3BBCAB-C642-4FBF-8D95-94671A7EEAEB}" srcOrd="0" destOrd="0" presId="urn:microsoft.com/office/officeart/2005/8/layout/chevron1"/>
    <dgm:cxn modelId="{A3BE1490-4B12-4DFD-AE44-322DC030CB30}" type="presParOf" srcId="{1EA2E7C8-3107-49D3-9D75-73082C2CCBFD}" destId="{D7B5AD5D-9930-4831-8D4B-42E2027F6068}" srcOrd="1" destOrd="0" presId="urn:microsoft.com/office/officeart/2005/8/layout/chevron1"/>
    <dgm:cxn modelId="{4CB8CC11-389B-4EC3-BC41-E1FDA16AE4B2}" type="presParOf" srcId="{1EA2E7C8-3107-49D3-9D75-73082C2CCBFD}" destId="{B95A6342-F216-416F-A3DE-7B803A5918D3}" srcOrd="2" destOrd="0" presId="urn:microsoft.com/office/officeart/2005/8/layout/chevron1"/>
    <dgm:cxn modelId="{5B0DC533-83D5-4138-9B0D-4A44451A88C8}" type="presParOf" srcId="{1EA2E7C8-3107-49D3-9D75-73082C2CCBFD}" destId="{F4A61566-03F2-497C-BBB1-FE215EB43784}" srcOrd="3" destOrd="0" presId="urn:microsoft.com/office/officeart/2005/8/layout/chevron1"/>
    <dgm:cxn modelId="{098ADDC2-F825-4097-898E-DFE50C739FFB}" type="presParOf" srcId="{1EA2E7C8-3107-49D3-9D75-73082C2CCBFD}" destId="{03748F83-3AD6-4D7B-BF89-368985CFB0E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A5DBA7C-1E3A-4BA7-A54B-6A9BD049AEFA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AA173A3-70D8-43CF-A112-6934C47E3C7A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price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8DA513-F67A-48C0-9877-F15BDF755503}" type="parTrans" cxnId="{CD94A9F0-16AE-48D5-B850-140932691075}">
      <dgm:prSet/>
      <dgm:spPr/>
      <dgm:t>
        <a:bodyPr/>
        <a:lstStyle/>
        <a:p>
          <a:endParaRPr lang="en-US"/>
        </a:p>
      </dgm:t>
    </dgm:pt>
    <dgm:pt modelId="{5CA53F7B-3BB2-4D42-9EDA-A373B22D00D8}" type="sibTrans" cxnId="{CD94A9F0-16AE-48D5-B850-140932691075}">
      <dgm:prSet/>
      <dgm:spPr/>
      <dgm:t>
        <a:bodyPr/>
        <a:lstStyle/>
        <a:p>
          <a:endParaRPr lang="en-US"/>
        </a:p>
      </dgm:t>
    </dgm:pt>
    <dgm:pt modelId="{DAF0C1FC-6001-4898-8E62-30707B56EFD8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Constant price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6FFD4E-B8A5-44C5-AB7B-8622E8B8880A}" type="parTrans" cxnId="{F25F9283-87D7-4115-802D-78EE5B8C99A7}">
      <dgm:prSet/>
      <dgm:spPr/>
      <dgm:t>
        <a:bodyPr/>
        <a:lstStyle/>
        <a:p>
          <a:endParaRPr lang="en-US"/>
        </a:p>
      </dgm:t>
    </dgm:pt>
    <dgm:pt modelId="{C6D91E26-A7C8-4169-BEC4-E67405A1CA20}" type="sibTrans" cxnId="{F25F9283-87D7-4115-802D-78EE5B8C99A7}">
      <dgm:prSet/>
      <dgm:spPr/>
      <dgm:t>
        <a:bodyPr/>
        <a:lstStyle/>
        <a:p>
          <a:endParaRPr lang="en-US"/>
        </a:p>
      </dgm:t>
    </dgm:pt>
    <dgm:pt modelId="{734C3DDD-2B00-4243-A3E6-65B7EF9AE66F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GDP deflator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29410F-E0F7-4277-B2D8-11837E984B36}" type="parTrans" cxnId="{07ED72F5-A0FD-4BB6-8044-531A11AE4E88}">
      <dgm:prSet/>
      <dgm:spPr/>
      <dgm:t>
        <a:bodyPr/>
        <a:lstStyle/>
        <a:p>
          <a:endParaRPr lang="en-US"/>
        </a:p>
      </dgm:t>
    </dgm:pt>
    <dgm:pt modelId="{8534BA03-45FF-4267-A794-3343DB5AF730}" type="sibTrans" cxnId="{07ED72F5-A0FD-4BB6-8044-531A11AE4E88}">
      <dgm:prSet/>
      <dgm:spPr/>
      <dgm:t>
        <a:bodyPr/>
        <a:lstStyle/>
        <a:p>
          <a:endParaRPr lang="en-US"/>
        </a:p>
      </dgm:t>
    </dgm:pt>
    <dgm:pt modelId="{8AD31896-4341-4ABD-9868-9FEE417AD321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 Rate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E1FC67-616A-4233-9116-9B802B0D4E6A}" type="parTrans" cxnId="{72DD3864-2426-4E35-A22E-6964E2292FA6}">
      <dgm:prSet/>
      <dgm:spPr/>
      <dgm:t>
        <a:bodyPr/>
        <a:lstStyle/>
        <a:p>
          <a:endParaRPr lang="en-US"/>
        </a:p>
      </dgm:t>
    </dgm:pt>
    <dgm:pt modelId="{829F38DD-4D5C-49A0-BBEA-56CFFB007D32}" type="sibTrans" cxnId="{72DD3864-2426-4E35-A22E-6964E2292FA6}">
      <dgm:prSet/>
      <dgm:spPr/>
      <dgm:t>
        <a:bodyPr/>
        <a:lstStyle/>
        <a:p>
          <a:endParaRPr lang="en-US"/>
        </a:p>
      </dgm:t>
    </dgm:pt>
    <dgm:pt modelId="{EA3D937E-F081-47FB-B3AB-DD2EED8ED3D4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NNP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0553BC-16D6-4ACB-84FD-54F6BC94BFA9}" type="parTrans" cxnId="{ADBBB978-B928-49C4-BB21-F577870D76D5}">
      <dgm:prSet/>
      <dgm:spPr/>
      <dgm:t>
        <a:bodyPr/>
        <a:lstStyle/>
        <a:p>
          <a:endParaRPr lang="en-US"/>
        </a:p>
      </dgm:t>
    </dgm:pt>
    <dgm:pt modelId="{EEE33B23-E55B-4CF0-A0A1-BBB272AC2A43}" type="sibTrans" cxnId="{ADBBB978-B928-49C4-BB21-F577870D76D5}">
      <dgm:prSet/>
      <dgm:spPr/>
      <dgm:t>
        <a:bodyPr/>
        <a:lstStyle/>
        <a:p>
          <a:endParaRPr lang="en-US"/>
        </a:p>
      </dgm:t>
    </dgm:pt>
    <dgm:pt modelId="{98C5688D-8F91-4739-B767-9D2437E76E41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GNP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CDCA98-DAF2-444C-8EEE-849D7E1C9B6C}" type="parTrans" cxnId="{A968FE4E-45CF-4F51-A0F2-43D6325AEA41}">
      <dgm:prSet/>
      <dgm:spPr/>
      <dgm:t>
        <a:bodyPr/>
        <a:lstStyle/>
        <a:p>
          <a:endParaRPr lang="en-US"/>
        </a:p>
      </dgm:t>
    </dgm:pt>
    <dgm:pt modelId="{8E05B990-2635-40E2-9D1B-66B5480F79F2}" type="sibTrans" cxnId="{A968FE4E-45CF-4F51-A0F2-43D6325AEA41}">
      <dgm:prSet/>
      <dgm:spPr/>
      <dgm:t>
        <a:bodyPr/>
        <a:lstStyle/>
        <a:p>
          <a:endParaRPr lang="en-US"/>
        </a:p>
      </dgm:t>
    </dgm:pt>
    <dgm:pt modelId="{E81E2387-0464-44FE-B7DA-751CC1336D80}" type="pres">
      <dgm:prSet presAssocID="{3A5DBA7C-1E3A-4BA7-A54B-6A9BD049AEF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E4A10B-6D3C-4EC6-B411-F4E250676855}" type="pres">
      <dgm:prSet presAssocID="{8AA173A3-70D8-43CF-A112-6934C47E3C7A}" presName="node" presStyleLbl="node1" presStyleIdx="0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253EFF1-BE07-4957-8CFC-49E375B142BA}" type="pres">
      <dgm:prSet presAssocID="{5CA53F7B-3BB2-4D42-9EDA-A373B22D00D8}" presName="sibTrans" presStyleCnt="0"/>
      <dgm:spPr/>
      <dgm:t>
        <a:bodyPr/>
        <a:lstStyle/>
        <a:p>
          <a:endParaRPr lang="en-US"/>
        </a:p>
      </dgm:t>
    </dgm:pt>
    <dgm:pt modelId="{02AD45C5-B159-4A65-BF8F-2F1D302DD217}" type="pres">
      <dgm:prSet presAssocID="{DAF0C1FC-6001-4898-8E62-30707B56EFD8}" presName="node" presStyleLbl="node1" presStyleIdx="1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29A8ECB-4D71-48DA-BA68-831766D828AD}" type="pres">
      <dgm:prSet presAssocID="{C6D91E26-A7C8-4169-BEC4-E67405A1CA20}" presName="sibTrans" presStyleCnt="0"/>
      <dgm:spPr/>
      <dgm:t>
        <a:bodyPr/>
        <a:lstStyle/>
        <a:p>
          <a:endParaRPr lang="en-US"/>
        </a:p>
      </dgm:t>
    </dgm:pt>
    <dgm:pt modelId="{CA5020F8-F27F-4965-8D9A-075A68952FDA}" type="pres">
      <dgm:prSet presAssocID="{734C3DDD-2B00-4243-A3E6-65B7EF9AE66F}" presName="node" presStyleLbl="node1" presStyleIdx="2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EAB27F4-0752-44B3-9DFC-DB17D71988A5}" type="pres">
      <dgm:prSet presAssocID="{8534BA03-45FF-4267-A794-3343DB5AF730}" presName="sibTrans" presStyleCnt="0"/>
      <dgm:spPr/>
      <dgm:t>
        <a:bodyPr/>
        <a:lstStyle/>
        <a:p>
          <a:endParaRPr lang="en-US"/>
        </a:p>
      </dgm:t>
    </dgm:pt>
    <dgm:pt modelId="{81C35EA0-CF45-4DF0-B1B1-AC5551B9BD52}" type="pres">
      <dgm:prSet presAssocID="{8AD31896-4341-4ABD-9868-9FEE417AD321}" presName="node" presStyleLbl="node1" presStyleIdx="3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BB0F2180-630E-4146-BCF9-9287477B9288}" type="pres">
      <dgm:prSet presAssocID="{829F38DD-4D5C-49A0-BBEA-56CFFB007D32}" presName="sibTrans" presStyleCnt="0"/>
      <dgm:spPr/>
      <dgm:t>
        <a:bodyPr/>
        <a:lstStyle/>
        <a:p>
          <a:endParaRPr lang="en-US"/>
        </a:p>
      </dgm:t>
    </dgm:pt>
    <dgm:pt modelId="{8FF481AA-63C1-4BCE-AEBF-72D3129D4073}" type="pres">
      <dgm:prSet presAssocID="{98C5688D-8F91-4739-B767-9D2437E76E41}" presName="node" presStyleLbl="node1" presStyleIdx="4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BE9125A5-2043-4506-A4BC-4EA916ACF812}" type="pres">
      <dgm:prSet presAssocID="{8E05B990-2635-40E2-9D1B-66B5480F79F2}" presName="sibTrans" presStyleCnt="0"/>
      <dgm:spPr/>
      <dgm:t>
        <a:bodyPr/>
        <a:lstStyle/>
        <a:p>
          <a:endParaRPr lang="en-US"/>
        </a:p>
      </dgm:t>
    </dgm:pt>
    <dgm:pt modelId="{1F502286-5021-4718-A3E6-254C50E47DDC}" type="pres">
      <dgm:prSet presAssocID="{EA3D937E-F081-47FB-B3AB-DD2EED8ED3D4}" presName="node" presStyleLbl="node1" presStyleIdx="5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</dgm:ptLst>
  <dgm:cxnLst>
    <dgm:cxn modelId="{D2D2A331-0217-409C-9869-19029241018D}" type="presOf" srcId="{98C5688D-8F91-4739-B767-9D2437E76E41}" destId="{8FF481AA-63C1-4BCE-AEBF-72D3129D4073}" srcOrd="0" destOrd="0" presId="urn:microsoft.com/office/officeart/2005/8/layout/default"/>
    <dgm:cxn modelId="{F25F9283-87D7-4115-802D-78EE5B8C99A7}" srcId="{3A5DBA7C-1E3A-4BA7-A54B-6A9BD049AEFA}" destId="{DAF0C1FC-6001-4898-8E62-30707B56EFD8}" srcOrd="1" destOrd="0" parTransId="{B66FFD4E-B8A5-44C5-AB7B-8622E8B8880A}" sibTransId="{C6D91E26-A7C8-4169-BEC4-E67405A1CA20}"/>
    <dgm:cxn modelId="{72DD3864-2426-4E35-A22E-6964E2292FA6}" srcId="{3A5DBA7C-1E3A-4BA7-A54B-6A9BD049AEFA}" destId="{8AD31896-4341-4ABD-9868-9FEE417AD321}" srcOrd="3" destOrd="0" parTransId="{DAE1FC67-616A-4233-9116-9B802B0D4E6A}" sibTransId="{829F38DD-4D5C-49A0-BBEA-56CFFB007D32}"/>
    <dgm:cxn modelId="{D0F830D7-C5DD-403B-9493-847930903644}" type="presOf" srcId="{DAF0C1FC-6001-4898-8E62-30707B56EFD8}" destId="{02AD45C5-B159-4A65-BF8F-2F1D302DD217}" srcOrd="0" destOrd="0" presId="urn:microsoft.com/office/officeart/2005/8/layout/default"/>
    <dgm:cxn modelId="{07ED72F5-A0FD-4BB6-8044-531A11AE4E88}" srcId="{3A5DBA7C-1E3A-4BA7-A54B-6A9BD049AEFA}" destId="{734C3DDD-2B00-4243-A3E6-65B7EF9AE66F}" srcOrd="2" destOrd="0" parTransId="{F229410F-E0F7-4277-B2D8-11837E984B36}" sibTransId="{8534BA03-45FF-4267-A794-3343DB5AF730}"/>
    <dgm:cxn modelId="{54157FCD-477A-4568-984E-2F82B87DD5A3}" type="presOf" srcId="{8AA173A3-70D8-43CF-A112-6934C47E3C7A}" destId="{7FE4A10B-6D3C-4EC6-B411-F4E250676855}" srcOrd="0" destOrd="0" presId="urn:microsoft.com/office/officeart/2005/8/layout/default"/>
    <dgm:cxn modelId="{A968FE4E-45CF-4F51-A0F2-43D6325AEA41}" srcId="{3A5DBA7C-1E3A-4BA7-A54B-6A9BD049AEFA}" destId="{98C5688D-8F91-4739-B767-9D2437E76E41}" srcOrd="4" destOrd="0" parTransId="{72CDCA98-DAF2-444C-8EEE-849D7E1C9B6C}" sibTransId="{8E05B990-2635-40E2-9D1B-66B5480F79F2}"/>
    <dgm:cxn modelId="{CD94A9F0-16AE-48D5-B850-140932691075}" srcId="{3A5DBA7C-1E3A-4BA7-A54B-6A9BD049AEFA}" destId="{8AA173A3-70D8-43CF-A112-6934C47E3C7A}" srcOrd="0" destOrd="0" parTransId="{FD8DA513-F67A-48C0-9877-F15BDF755503}" sibTransId="{5CA53F7B-3BB2-4D42-9EDA-A373B22D00D8}"/>
    <dgm:cxn modelId="{DB5536F7-6019-467C-8317-B6034267A722}" type="presOf" srcId="{734C3DDD-2B00-4243-A3E6-65B7EF9AE66F}" destId="{CA5020F8-F27F-4965-8D9A-075A68952FDA}" srcOrd="0" destOrd="0" presId="urn:microsoft.com/office/officeart/2005/8/layout/default"/>
    <dgm:cxn modelId="{ADBBB978-B928-49C4-BB21-F577870D76D5}" srcId="{3A5DBA7C-1E3A-4BA7-A54B-6A9BD049AEFA}" destId="{EA3D937E-F081-47FB-B3AB-DD2EED8ED3D4}" srcOrd="5" destOrd="0" parTransId="{3F0553BC-16D6-4ACB-84FD-54F6BC94BFA9}" sibTransId="{EEE33B23-E55B-4CF0-A0A1-BBB272AC2A43}"/>
    <dgm:cxn modelId="{7507523B-8FDA-4CA2-B74F-30970DD61D92}" type="presOf" srcId="{EA3D937E-F081-47FB-B3AB-DD2EED8ED3D4}" destId="{1F502286-5021-4718-A3E6-254C50E47DDC}" srcOrd="0" destOrd="0" presId="urn:microsoft.com/office/officeart/2005/8/layout/default"/>
    <dgm:cxn modelId="{F92E10F2-2B90-4B59-BB02-CA4CA44C14C6}" type="presOf" srcId="{8AD31896-4341-4ABD-9868-9FEE417AD321}" destId="{81C35EA0-CF45-4DF0-B1B1-AC5551B9BD52}" srcOrd="0" destOrd="0" presId="urn:microsoft.com/office/officeart/2005/8/layout/default"/>
    <dgm:cxn modelId="{E0DBDBBF-80BC-48F5-82AE-52BB42530341}" type="presOf" srcId="{3A5DBA7C-1E3A-4BA7-A54B-6A9BD049AEFA}" destId="{E81E2387-0464-44FE-B7DA-751CC1336D80}" srcOrd="0" destOrd="0" presId="urn:microsoft.com/office/officeart/2005/8/layout/default"/>
    <dgm:cxn modelId="{22AAC2A6-2624-4250-B7B0-A01E3A125A4A}" type="presParOf" srcId="{E81E2387-0464-44FE-B7DA-751CC1336D80}" destId="{7FE4A10B-6D3C-4EC6-B411-F4E250676855}" srcOrd="0" destOrd="0" presId="urn:microsoft.com/office/officeart/2005/8/layout/default"/>
    <dgm:cxn modelId="{82642BF5-7A57-49F6-972C-74510CB0769F}" type="presParOf" srcId="{E81E2387-0464-44FE-B7DA-751CC1336D80}" destId="{7253EFF1-BE07-4957-8CFC-49E375B142BA}" srcOrd="1" destOrd="0" presId="urn:microsoft.com/office/officeart/2005/8/layout/default"/>
    <dgm:cxn modelId="{ED483742-02E5-4DE2-95B8-9125B21A978A}" type="presParOf" srcId="{E81E2387-0464-44FE-B7DA-751CC1336D80}" destId="{02AD45C5-B159-4A65-BF8F-2F1D302DD217}" srcOrd="2" destOrd="0" presId="urn:microsoft.com/office/officeart/2005/8/layout/default"/>
    <dgm:cxn modelId="{350CC784-9075-4D3A-8152-62339BABD273}" type="presParOf" srcId="{E81E2387-0464-44FE-B7DA-751CC1336D80}" destId="{E29A8ECB-4D71-48DA-BA68-831766D828AD}" srcOrd="3" destOrd="0" presId="urn:microsoft.com/office/officeart/2005/8/layout/default"/>
    <dgm:cxn modelId="{00515B34-7C77-46AA-93A4-C9DE90B2C854}" type="presParOf" srcId="{E81E2387-0464-44FE-B7DA-751CC1336D80}" destId="{CA5020F8-F27F-4965-8D9A-075A68952FDA}" srcOrd="4" destOrd="0" presId="urn:microsoft.com/office/officeart/2005/8/layout/default"/>
    <dgm:cxn modelId="{CCE15E2C-8053-4332-B4E9-EFBD95F36718}" type="presParOf" srcId="{E81E2387-0464-44FE-B7DA-751CC1336D80}" destId="{7EAB27F4-0752-44B3-9DFC-DB17D71988A5}" srcOrd="5" destOrd="0" presId="urn:microsoft.com/office/officeart/2005/8/layout/default"/>
    <dgm:cxn modelId="{BAB00CBC-F3E6-4A67-9871-593A426888AE}" type="presParOf" srcId="{E81E2387-0464-44FE-B7DA-751CC1336D80}" destId="{81C35EA0-CF45-4DF0-B1B1-AC5551B9BD52}" srcOrd="6" destOrd="0" presId="urn:microsoft.com/office/officeart/2005/8/layout/default"/>
    <dgm:cxn modelId="{59429E7D-C9F6-4879-90EA-D48AA1E707F9}" type="presParOf" srcId="{E81E2387-0464-44FE-B7DA-751CC1336D80}" destId="{BB0F2180-630E-4146-BCF9-9287477B9288}" srcOrd="7" destOrd="0" presId="urn:microsoft.com/office/officeart/2005/8/layout/default"/>
    <dgm:cxn modelId="{A405C949-EA46-43E6-B191-9D28603F3298}" type="presParOf" srcId="{E81E2387-0464-44FE-B7DA-751CC1336D80}" destId="{8FF481AA-63C1-4BCE-AEBF-72D3129D4073}" srcOrd="8" destOrd="0" presId="urn:microsoft.com/office/officeart/2005/8/layout/default"/>
    <dgm:cxn modelId="{96830DB6-C6D9-4595-88B3-40C556C795F4}" type="presParOf" srcId="{E81E2387-0464-44FE-B7DA-751CC1336D80}" destId="{BE9125A5-2043-4506-A4BC-4EA916ACF812}" srcOrd="9" destOrd="0" presId="urn:microsoft.com/office/officeart/2005/8/layout/default"/>
    <dgm:cxn modelId="{8C9470F7-702A-47DE-A076-40CF6C67220B}" type="presParOf" srcId="{E81E2387-0464-44FE-B7DA-751CC1336D80}" destId="{1F502286-5021-4718-A3E6-254C50E47DD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E7B82D9-3AF2-4324-8F6D-4881DBC876BB}" type="doc">
      <dgm:prSet loTypeId="urn:microsoft.com/office/officeart/2005/8/layout/hierarchy3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AFC64DC-9605-47B2-9F54-C8217EE35244}">
      <dgm:prSet phldrT="[Text]"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Year</a:t>
          </a:r>
          <a:endParaRPr lang="en-US" sz="4000" dirty="0">
            <a:latin typeface="Franklin Gothic Medium Cond" panose="020B0606030402020204" pitchFamily="34" charset="0"/>
          </a:endParaRPr>
        </a:p>
      </dgm:t>
    </dgm:pt>
    <dgm:pt modelId="{0E88064D-8B46-40F1-A242-0BCFCEC0299E}" type="sibTrans" cxnId="{36F27B1E-B8EF-4EBD-8358-24588E18B7A2}">
      <dgm:prSet/>
      <dgm:spPr/>
      <dgm:t>
        <a:bodyPr/>
        <a:lstStyle/>
        <a:p>
          <a:endParaRPr lang="en-US"/>
        </a:p>
      </dgm:t>
    </dgm:pt>
    <dgm:pt modelId="{15BC3652-E67B-4CAE-86B1-377189F1B58D}" type="parTrans" cxnId="{36F27B1E-B8EF-4EBD-8358-24588E18B7A2}">
      <dgm:prSet/>
      <dgm:spPr/>
      <dgm:t>
        <a:bodyPr/>
        <a:lstStyle/>
        <a:p>
          <a:endParaRPr lang="en-US"/>
        </a:p>
      </dgm:t>
    </dgm:pt>
    <dgm:pt modelId="{84C4826A-F53B-4E8C-89E9-F45A749BC535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2011</a:t>
          </a:r>
        </a:p>
      </dgm:t>
    </dgm:pt>
    <dgm:pt modelId="{1D0B5433-1C87-479E-BB91-D562BB7E82AB}" type="parTrans" cxnId="{7B2E67D7-70C7-404D-9EB9-9A74BD1154DE}">
      <dgm:prSet/>
      <dgm:spPr/>
      <dgm:t>
        <a:bodyPr/>
        <a:lstStyle/>
        <a:p>
          <a:endParaRPr lang="en-US"/>
        </a:p>
      </dgm:t>
    </dgm:pt>
    <dgm:pt modelId="{9C2EC148-8BC2-463D-837C-C55F71B30436}" type="sibTrans" cxnId="{7B2E67D7-70C7-404D-9EB9-9A74BD1154DE}">
      <dgm:prSet/>
      <dgm:spPr/>
      <dgm:t>
        <a:bodyPr/>
        <a:lstStyle/>
        <a:p>
          <a:endParaRPr lang="en-US"/>
        </a:p>
      </dgm:t>
    </dgm:pt>
    <dgm:pt modelId="{493EDB52-9ED3-46C6-97E2-2A54F75C7AC3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2012</a:t>
          </a:r>
        </a:p>
      </dgm:t>
    </dgm:pt>
    <dgm:pt modelId="{8A7485C0-8F22-40B3-B810-55943EF69A97}" type="parTrans" cxnId="{CDB58553-4B26-4E28-939C-4DE55B4A552E}">
      <dgm:prSet/>
      <dgm:spPr/>
      <dgm:t>
        <a:bodyPr/>
        <a:lstStyle/>
        <a:p>
          <a:endParaRPr lang="en-US"/>
        </a:p>
      </dgm:t>
    </dgm:pt>
    <dgm:pt modelId="{9A0C3166-A917-42FF-88A6-744BAD2D68CF}" type="sibTrans" cxnId="{CDB58553-4B26-4E28-939C-4DE55B4A552E}">
      <dgm:prSet/>
      <dgm:spPr/>
      <dgm:t>
        <a:bodyPr/>
        <a:lstStyle/>
        <a:p>
          <a:endParaRPr lang="en-US"/>
        </a:p>
      </dgm:t>
    </dgm:pt>
    <dgm:pt modelId="{B23D3D41-3B6E-4887-A8F9-9F35831AF3AD}">
      <dgm:prSet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2013</a:t>
          </a:r>
          <a:endParaRPr lang="en-US" sz="4000" dirty="0" smtClean="0">
            <a:latin typeface="Franklin Gothic Medium Cond" panose="020B0606030402020204" pitchFamily="34" charset="0"/>
          </a:endParaRPr>
        </a:p>
      </dgm:t>
    </dgm:pt>
    <dgm:pt modelId="{324ACFA4-8038-4288-837B-5733B4F43629}" type="parTrans" cxnId="{79300902-233D-4B49-9F3C-CE108DFD4705}">
      <dgm:prSet/>
      <dgm:spPr/>
      <dgm:t>
        <a:bodyPr/>
        <a:lstStyle/>
        <a:p>
          <a:endParaRPr lang="en-US"/>
        </a:p>
      </dgm:t>
    </dgm:pt>
    <dgm:pt modelId="{30EB6641-D26B-4043-8091-6237F82ED73B}" type="sibTrans" cxnId="{79300902-233D-4B49-9F3C-CE108DFD4705}">
      <dgm:prSet/>
      <dgm:spPr/>
      <dgm:t>
        <a:bodyPr/>
        <a:lstStyle/>
        <a:p>
          <a:endParaRPr lang="en-US"/>
        </a:p>
      </dgm:t>
    </dgm:pt>
    <dgm:pt modelId="{6CAE3F75-400C-43C8-BAA2-52C43CA415CC}">
      <dgm:prSet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2014</a:t>
          </a:r>
          <a:endParaRPr lang="en-US" sz="4000" dirty="0" smtClean="0">
            <a:latin typeface="Franklin Gothic Medium Cond" panose="020B0606030402020204" pitchFamily="34" charset="0"/>
          </a:endParaRPr>
        </a:p>
      </dgm:t>
    </dgm:pt>
    <dgm:pt modelId="{C358B06D-4C0D-47A1-A5E6-69B01B52470F}" type="parTrans" cxnId="{7BED4350-F70D-4D9E-865A-A9A85D729B4C}">
      <dgm:prSet/>
      <dgm:spPr/>
      <dgm:t>
        <a:bodyPr/>
        <a:lstStyle/>
        <a:p>
          <a:endParaRPr lang="en-US"/>
        </a:p>
      </dgm:t>
    </dgm:pt>
    <dgm:pt modelId="{05E6112E-A568-491B-A062-67C2A3FFC57B}" type="sibTrans" cxnId="{7BED4350-F70D-4D9E-865A-A9A85D729B4C}">
      <dgm:prSet/>
      <dgm:spPr/>
      <dgm:t>
        <a:bodyPr/>
        <a:lstStyle/>
        <a:p>
          <a:endParaRPr lang="en-US"/>
        </a:p>
      </dgm:t>
    </dgm:pt>
    <dgm:pt modelId="{96CD5A93-0AF8-4568-BF46-6317E2D2EBFE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GDP (Crores)</a:t>
          </a:r>
        </a:p>
      </dgm:t>
    </dgm:pt>
    <dgm:pt modelId="{7646D694-A558-41FE-BDDF-00B22F67874E}" type="parTrans" cxnId="{ED47A5A9-5FF0-4A57-9FD9-A1724AD2CB03}">
      <dgm:prSet/>
      <dgm:spPr/>
      <dgm:t>
        <a:bodyPr/>
        <a:lstStyle/>
        <a:p>
          <a:endParaRPr lang="en-US"/>
        </a:p>
      </dgm:t>
    </dgm:pt>
    <dgm:pt modelId="{7A66DF84-31DC-481A-80E3-9E94F7ADCD83}" type="sibTrans" cxnId="{ED47A5A9-5FF0-4A57-9FD9-A1724AD2CB03}">
      <dgm:prSet/>
      <dgm:spPr/>
      <dgm:t>
        <a:bodyPr/>
        <a:lstStyle/>
        <a:p>
          <a:endParaRPr lang="en-US"/>
        </a:p>
      </dgm:t>
    </dgm:pt>
    <dgm:pt modelId="{72D8E237-B6CC-4E11-AACD-F08639564CCA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8832012</a:t>
          </a:r>
        </a:p>
      </dgm:t>
    </dgm:pt>
    <dgm:pt modelId="{3BBA24BF-67CA-430B-8DBC-D767F04F2C88}" type="parTrans" cxnId="{78BBDFF7-60A4-48A9-B885-6D7963616CB9}">
      <dgm:prSet/>
      <dgm:spPr/>
      <dgm:t>
        <a:bodyPr/>
        <a:lstStyle/>
        <a:p>
          <a:endParaRPr lang="en-US"/>
        </a:p>
      </dgm:t>
    </dgm:pt>
    <dgm:pt modelId="{97CE88D1-D7DB-4FD7-ADA8-EF738FC4C189}" type="sibTrans" cxnId="{78BBDFF7-60A4-48A9-B885-6D7963616CB9}">
      <dgm:prSet/>
      <dgm:spPr/>
      <dgm:t>
        <a:bodyPr/>
        <a:lstStyle/>
        <a:p>
          <a:endParaRPr lang="en-US"/>
        </a:p>
      </dgm:t>
    </dgm:pt>
    <dgm:pt modelId="{C09BB962-F7EF-469B-92D8-3AD15FB216F2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9280803</a:t>
          </a:r>
        </a:p>
      </dgm:t>
    </dgm:pt>
    <dgm:pt modelId="{1EC4BA88-2E95-48C6-9FBC-89CBF26B9FE0}" type="parTrans" cxnId="{483133F1-D657-4A48-AC87-D74AD2F169FA}">
      <dgm:prSet/>
      <dgm:spPr/>
      <dgm:t>
        <a:bodyPr/>
        <a:lstStyle/>
        <a:p>
          <a:endParaRPr lang="en-US"/>
        </a:p>
      </dgm:t>
    </dgm:pt>
    <dgm:pt modelId="{0CA76BCB-D7ED-4597-9105-DD0EA1AD1C61}" type="sibTrans" cxnId="{483133F1-D657-4A48-AC87-D74AD2F169FA}">
      <dgm:prSet/>
      <dgm:spPr/>
      <dgm:t>
        <a:bodyPr/>
        <a:lstStyle/>
        <a:p>
          <a:endParaRPr lang="en-US"/>
        </a:p>
      </dgm:t>
    </dgm:pt>
    <dgm:pt modelId="{799CED4B-1BAA-4CF0-BE05-8B87731802C1}">
      <dgm:prSet custT="1"/>
      <dgm:spPr/>
      <dgm:t>
        <a:bodyPr/>
        <a:lstStyle/>
        <a:p>
          <a:r>
            <a:rPr lang="en-US" sz="4000" smtClean="0">
              <a:latin typeface="Franklin Gothic Medium Cond" panose="020B0606030402020204" pitchFamily="34" charset="0"/>
            </a:rPr>
            <a:t>9921106</a:t>
          </a:r>
          <a:endParaRPr lang="en-US" sz="4000" dirty="0" smtClean="0">
            <a:latin typeface="Franklin Gothic Medium Cond" panose="020B0606030402020204" pitchFamily="34" charset="0"/>
          </a:endParaRPr>
        </a:p>
      </dgm:t>
    </dgm:pt>
    <dgm:pt modelId="{896E33A1-4EC5-4EBC-964A-5AAB9C564521}" type="parTrans" cxnId="{70B3A9DE-0DBA-4592-95E3-3CB520C319CF}">
      <dgm:prSet/>
      <dgm:spPr/>
      <dgm:t>
        <a:bodyPr/>
        <a:lstStyle/>
        <a:p>
          <a:endParaRPr lang="en-US"/>
        </a:p>
      </dgm:t>
    </dgm:pt>
    <dgm:pt modelId="{9CF856E1-19E1-4E09-8969-1092DC79334E}" type="sibTrans" cxnId="{70B3A9DE-0DBA-4592-95E3-3CB520C319CF}">
      <dgm:prSet/>
      <dgm:spPr/>
      <dgm:t>
        <a:bodyPr/>
        <a:lstStyle/>
        <a:p>
          <a:endParaRPr lang="en-US"/>
        </a:p>
      </dgm:t>
    </dgm:pt>
    <dgm:pt modelId="{7ED21D87-3274-4541-9CDC-096968DD7563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10656925</a:t>
          </a:r>
        </a:p>
      </dgm:t>
    </dgm:pt>
    <dgm:pt modelId="{59DF3CFC-7337-440E-A4CE-CD7CC5711E5F}" type="parTrans" cxnId="{0AAB9E95-E302-4FC9-B863-54930EC5E9BB}">
      <dgm:prSet/>
      <dgm:spPr/>
      <dgm:t>
        <a:bodyPr/>
        <a:lstStyle/>
        <a:p>
          <a:endParaRPr lang="en-US"/>
        </a:p>
      </dgm:t>
    </dgm:pt>
    <dgm:pt modelId="{1F766B7B-7E14-419E-BC4C-0A6C0B8A8136}" type="sibTrans" cxnId="{0AAB9E95-E302-4FC9-B863-54930EC5E9BB}">
      <dgm:prSet/>
      <dgm:spPr/>
      <dgm:t>
        <a:bodyPr/>
        <a:lstStyle/>
        <a:p>
          <a:endParaRPr lang="en-US"/>
        </a:p>
      </dgm:t>
    </dgm:pt>
    <dgm:pt modelId="{AFE88F8F-690E-4ABF-B0AE-D34390EF014D}">
      <dgm:prSet custT="1"/>
      <dgm:spPr/>
      <dgm:t>
        <a:bodyPr/>
        <a:lstStyle/>
        <a:p>
          <a:r>
            <a:rPr lang="en-US" sz="2800" dirty="0" smtClean="0">
              <a:latin typeface="Franklin Gothic Medium Cond" panose="020B0606030402020204" pitchFamily="34" charset="0"/>
            </a:rPr>
            <a:t>Real Growth rate</a:t>
          </a:r>
        </a:p>
      </dgm:t>
    </dgm:pt>
    <dgm:pt modelId="{11F325F9-00B6-43B5-AB3C-9CEF7B37E894}" type="parTrans" cxnId="{2A99C28B-3213-4280-B1CC-4482007A542F}">
      <dgm:prSet/>
      <dgm:spPr/>
      <dgm:t>
        <a:bodyPr/>
        <a:lstStyle/>
        <a:p>
          <a:endParaRPr lang="en-US"/>
        </a:p>
      </dgm:t>
    </dgm:pt>
    <dgm:pt modelId="{3BC29F2C-259B-4A59-8568-84BD9B9BFB5B}" type="sibTrans" cxnId="{2A99C28B-3213-4280-B1CC-4482007A542F}">
      <dgm:prSet/>
      <dgm:spPr/>
      <dgm:t>
        <a:bodyPr/>
        <a:lstStyle/>
        <a:p>
          <a:endParaRPr lang="en-US"/>
        </a:p>
      </dgm:t>
    </dgm:pt>
    <dgm:pt modelId="{B2F1EC17-6882-43A5-B0BA-4E938B368902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00</a:t>
          </a:r>
        </a:p>
      </dgm:t>
    </dgm:pt>
    <dgm:pt modelId="{C3899113-6D96-416B-9886-C51B8063E152}" type="parTrans" cxnId="{7B498F50-2D17-43FF-8D3A-09776475A786}">
      <dgm:prSet/>
      <dgm:spPr/>
      <dgm:t>
        <a:bodyPr/>
        <a:lstStyle/>
        <a:p>
          <a:endParaRPr lang="en-US"/>
        </a:p>
      </dgm:t>
    </dgm:pt>
    <dgm:pt modelId="{DDD3B198-2504-4D71-A9DC-D194D3776C68}" type="sibTrans" cxnId="{7B498F50-2D17-43FF-8D3A-09776475A786}">
      <dgm:prSet/>
      <dgm:spPr/>
      <dgm:t>
        <a:bodyPr/>
        <a:lstStyle/>
        <a:p>
          <a:endParaRPr lang="en-US"/>
        </a:p>
      </dgm:t>
    </dgm:pt>
    <dgm:pt modelId="{941AF2A2-9939-45F3-A2EA-D04D9044CD54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5.1%</a:t>
          </a:r>
        </a:p>
      </dgm:t>
    </dgm:pt>
    <dgm:pt modelId="{1CD9A08C-0731-42AB-B8A1-F103540A6ADE}" type="parTrans" cxnId="{5151A5F6-DEED-4488-9A92-21F6FE73041B}">
      <dgm:prSet/>
      <dgm:spPr/>
      <dgm:t>
        <a:bodyPr/>
        <a:lstStyle/>
        <a:p>
          <a:endParaRPr lang="en-US"/>
        </a:p>
      </dgm:t>
    </dgm:pt>
    <dgm:pt modelId="{22FA3E00-F838-4BF6-89FC-4481230F2719}" type="sibTrans" cxnId="{5151A5F6-DEED-4488-9A92-21F6FE73041B}">
      <dgm:prSet/>
      <dgm:spPr/>
      <dgm:t>
        <a:bodyPr/>
        <a:lstStyle/>
        <a:p>
          <a:endParaRPr lang="en-US"/>
        </a:p>
      </dgm:t>
    </dgm:pt>
    <dgm:pt modelId="{2C72E3FC-CAE7-4212-B36E-7599255BDC62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6.9%</a:t>
          </a:r>
        </a:p>
      </dgm:t>
    </dgm:pt>
    <dgm:pt modelId="{1BDF271A-ACDD-4408-9856-F3850A4EF6AE}" type="parTrans" cxnId="{9E0CD2CE-56D1-42D3-9954-199C80F3A7F8}">
      <dgm:prSet/>
      <dgm:spPr/>
      <dgm:t>
        <a:bodyPr/>
        <a:lstStyle/>
        <a:p>
          <a:endParaRPr lang="en-US"/>
        </a:p>
      </dgm:t>
    </dgm:pt>
    <dgm:pt modelId="{A7E6A3D7-BDFF-41EE-9609-257065776A7A}" type="sibTrans" cxnId="{9E0CD2CE-56D1-42D3-9954-199C80F3A7F8}">
      <dgm:prSet/>
      <dgm:spPr/>
      <dgm:t>
        <a:bodyPr/>
        <a:lstStyle/>
        <a:p>
          <a:endParaRPr lang="en-US"/>
        </a:p>
      </dgm:t>
    </dgm:pt>
    <dgm:pt modelId="{0A594116-8828-4745-A8A3-AC4FDDFFC685}">
      <dgm:prSet custT="1"/>
      <dgm:spPr/>
      <dgm:t>
        <a:bodyPr/>
        <a:lstStyle/>
        <a:p>
          <a:r>
            <a:rPr lang="en-US" sz="4000" dirty="0" smtClean="0">
              <a:latin typeface="Franklin Gothic Medium Cond" panose="020B0606030402020204" pitchFamily="34" charset="0"/>
            </a:rPr>
            <a:t>7.4%</a:t>
          </a:r>
        </a:p>
      </dgm:t>
    </dgm:pt>
    <dgm:pt modelId="{6CC16551-5395-484E-AC67-4D158E79A449}" type="parTrans" cxnId="{AFCF715E-36A2-4AF3-B88C-E75BED612F6A}">
      <dgm:prSet/>
      <dgm:spPr/>
      <dgm:t>
        <a:bodyPr/>
        <a:lstStyle/>
        <a:p>
          <a:endParaRPr lang="en-US"/>
        </a:p>
      </dgm:t>
    </dgm:pt>
    <dgm:pt modelId="{2525D105-E11A-46A1-8A5E-329EB2339543}" type="sibTrans" cxnId="{AFCF715E-36A2-4AF3-B88C-E75BED612F6A}">
      <dgm:prSet/>
      <dgm:spPr/>
      <dgm:t>
        <a:bodyPr/>
        <a:lstStyle/>
        <a:p>
          <a:endParaRPr lang="en-US"/>
        </a:p>
      </dgm:t>
    </dgm:pt>
    <dgm:pt modelId="{9AFBF863-CE78-4159-BAC2-6AB8656A059E}" type="pres">
      <dgm:prSet presAssocID="{8E7B82D9-3AF2-4324-8F6D-4881DBC876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3E615B-09FC-4416-9274-A51E6E6F5E98}" type="pres">
      <dgm:prSet presAssocID="{AAFC64DC-9605-47B2-9F54-C8217EE35244}" presName="root" presStyleCnt="0"/>
      <dgm:spPr/>
    </dgm:pt>
    <dgm:pt modelId="{0BC1D61C-5473-43AC-9847-7951BFBF4CEA}" type="pres">
      <dgm:prSet presAssocID="{AAFC64DC-9605-47B2-9F54-C8217EE35244}" presName="rootComposite" presStyleCnt="0"/>
      <dgm:spPr/>
    </dgm:pt>
    <dgm:pt modelId="{88F15A37-85DB-447C-80C3-EDDCC89796DF}" type="pres">
      <dgm:prSet presAssocID="{AAFC64DC-9605-47B2-9F54-C8217EE35244}" presName="rootText" presStyleLbl="node1" presStyleIdx="0" presStyleCnt="3" custScaleX="132550"/>
      <dgm:spPr/>
      <dgm:t>
        <a:bodyPr/>
        <a:lstStyle/>
        <a:p>
          <a:endParaRPr lang="en-US"/>
        </a:p>
      </dgm:t>
    </dgm:pt>
    <dgm:pt modelId="{806BB533-9B0F-468B-A4FD-38FE4DBAD17B}" type="pres">
      <dgm:prSet presAssocID="{AAFC64DC-9605-47B2-9F54-C8217EE35244}" presName="rootConnector" presStyleLbl="node1" presStyleIdx="0" presStyleCnt="3"/>
      <dgm:spPr/>
      <dgm:t>
        <a:bodyPr/>
        <a:lstStyle/>
        <a:p>
          <a:endParaRPr lang="en-US"/>
        </a:p>
      </dgm:t>
    </dgm:pt>
    <dgm:pt modelId="{E2D93961-048E-4EC2-BE6C-00D29B0F59C5}" type="pres">
      <dgm:prSet presAssocID="{AAFC64DC-9605-47B2-9F54-C8217EE35244}" presName="childShape" presStyleCnt="0"/>
      <dgm:spPr/>
    </dgm:pt>
    <dgm:pt modelId="{0F751918-EFE5-44DD-BF6A-45288C23E485}" type="pres">
      <dgm:prSet presAssocID="{1D0B5433-1C87-479E-BB91-D562BB7E82AB}" presName="Name13" presStyleLbl="parChTrans1D2" presStyleIdx="0" presStyleCnt="12"/>
      <dgm:spPr/>
      <dgm:t>
        <a:bodyPr/>
        <a:lstStyle/>
        <a:p>
          <a:endParaRPr lang="en-US"/>
        </a:p>
      </dgm:t>
    </dgm:pt>
    <dgm:pt modelId="{C5C09335-F5E8-4ACA-8192-584D9798554F}" type="pres">
      <dgm:prSet presAssocID="{84C4826A-F53B-4E8C-89E9-F45A749BC535}" presName="childText" presStyleLbl="bgAcc1" presStyleIdx="0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A8046B-87E2-4EDD-B2B9-28938E26BAC6}" type="pres">
      <dgm:prSet presAssocID="{8A7485C0-8F22-40B3-B810-55943EF69A97}" presName="Name13" presStyleLbl="parChTrans1D2" presStyleIdx="1" presStyleCnt="12"/>
      <dgm:spPr/>
      <dgm:t>
        <a:bodyPr/>
        <a:lstStyle/>
        <a:p>
          <a:endParaRPr lang="en-US"/>
        </a:p>
      </dgm:t>
    </dgm:pt>
    <dgm:pt modelId="{A8484754-5197-4423-97A2-FF8CD2095603}" type="pres">
      <dgm:prSet presAssocID="{493EDB52-9ED3-46C6-97E2-2A54F75C7AC3}" presName="childText" presStyleLbl="bgAcc1" presStyleIdx="1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78869-5248-46B2-9FA7-E6CF2A06F235}" type="pres">
      <dgm:prSet presAssocID="{324ACFA4-8038-4288-837B-5733B4F43629}" presName="Name13" presStyleLbl="parChTrans1D2" presStyleIdx="2" presStyleCnt="12"/>
      <dgm:spPr/>
      <dgm:t>
        <a:bodyPr/>
        <a:lstStyle/>
        <a:p>
          <a:endParaRPr lang="en-US"/>
        </a:p>
      </dgm:t>
    </dgm:pt>
    <dgm:pt modelId="{645D0C73-A174-47B6-951A-3B108824AF92}" type="pres">
      <dgm:prSet presAssocID="{B23D3D41-3B6E-4887-A8F9-9F35831AF3AD}" presName="childText" presStyleLbl="bgAcc1" presStyleIdx="2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D1239-DFEF-4D13-B361-082FB52E4BD7}" type="pres">
      <dgm:prSet presAssocID="{C358B06D-4C0D-47A1-A5E6-69B01B52470F}" presName="Name13" presStyleLbl="parChTrans1D2" presStyleIdx="3" presStyleCnt="12"/>
      <dgm:spPr/>
      <dgm:t>
        <a:bodyPr/>
        <a:lstStyle/>
        <a:p>
          <a:endParaRPr lang="en-US"/>
        </a:p>
      </dgm:t>
    </dgm:pt>
    <dgm:pt modelId="{C3A81892-A0D0-42EE-A58A-2C8B23C7CEBA}" type="pres">
      <dgm:prSet presAssocID="{6CAE3F75-400C-43C8-BAA2-52C43CA415CC}" presName="childText" presStyleLbl="bgAcc1" presStyleIdx="3" presStyleCnt="12" custScaleX="132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CAE8D-012B-4FCA-AB1E-70F3009A114A}" type="pres">
      <dgm:prSet presAssocID="{96CD5A93-0AF8-4568-BF46-6317E2D2EBFE}" presName="root" presStyleCnt="0"/>
      <dgm:spPr/>
    </dgm:pt>
    <dgm:pt modelId="{F9F916CB-5007-4F56-A662-5116382B15E0}" type="pres">
      <dgm:prSet presAssocID="{96CD5A93-0AF8-4568-BF46-6317E2D2EBFE}" presName="rootComposite" presStyleCnt="0"/>
      <dgm:spPr/>
    </dgm:pt>
    <dgm:pt modelId="{0349AE2C-BC3E-456E-8742-709CC5817488}" type="pres">
      <dgm:prSet presAssocID="{96CD5A93-0AF8-4568-BF46-6317E2D2EBFE}" presName="rootText" presStyleLbl="node1" presStyleIdx="1" presStyleCnt="3" custScaleX="205433"/>
      <dgm:spPr/>
      <dgm:t>
        <a:bodyPr/>
        <a:lstStyle/>
        <a:p>
          <a:endParaRPr lang="en-US"/>
        </a:p>
      </dgm:t>
    </dgm:pt>
    <dgm:pt modelId="{73BD8DF1-B19A-451D-AA80-03D8F33D58E0}" type="pres">
      <dgm:prSet presAssocID="{96CD5A93-0AF8-4568-BF46-6317E2D2EBFE}" presName="rootConnector" presStyleLbl="node1" presStyleIdx="1" presStyleCnt="3"/>
      <dgm:spPr/>
      <dgm:t>
        <a:bodyPr/>
        <a:lstStyle/>
        <a:p>
          <a:endParaRPr lang="en-US"/>
        </a:p>
      </dgm:t>
    </dgm:pt>
    <dgm:pt modelId="{CA64EB4B-6C52-4BC0-AA27-56AF1B578C85}" type="pres">
      <dgm:prSet presAssocID="{96CD5A93-0AF8-4568-BF46-6317E2D2EBFE}" presName="childShape" presStyleCnt="0"/>
      <dgm:spPr/>
    </dgm:pt>
    <dgm:pt modelId="{FB8149A6-47E4-4749-A43C-A2C31A98B0AE}" type="pres">
      <dgm:prSet presAssocID="{3BBA24BF-67CA-430B-8DBC-D767F04F2C88}" presName="Name13" presStyleLbl="parChTrans1D2" presStyleIdx="4" presStyleCnt="12"/>
      <dgm:spPr/>
      <dgm:t>
        <a:bodyPr/>
        <a:lstStyle/>
        <a:p>
          <a:endParaRPr lang="en-US"/>
        </a:p>
      </dgm:t>
    </dgm:pt>
    <dgm:pt modelId="{D702668E-42E7-4674-8828-9967C7FACFE3}" type="pres">
      <dgm:prSet presAssocID="{72D8E237-B6CC-4E11-AACD-F08639564CCA}" presName="childText" presStyleLbl="bgAcc1" presStyleIdx="4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3282B-2E2D-41C9-A566-56EF154FD59B}" type="pres">
      <dgm:prSet presAssocID="{1EC4BA88-2E95-48C6-9FBC-89CBF26B9FE0}" presName="Name13" presStyleLbl="parChTrans1D2" presStyleIdx="5" presStyleCnt="12"/>
      <dgm:spPr/>
      <dgm:t>
        <a:bodyPr/>
        <a:lstStyle/>
        <a:p>
          <a:endParaRPr lang="en-US"/>
        </a:p>
      </dgm:t>
    </dgm:pt>
    <dgm:pt modelId="{9D3233AE-5BAD-417C-9B2B-D281B8584026}" type="pres">
      <dgm:prSet presAssocID="{C09BB962-F7EF-469B-92D8-3AD15FB216F2}" presName="childText" presStyleLbl="bgAcc1" presStyleIdx="5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86DBD-0292-4989-8439-D38F58D1100E}" type="pres">
      <dgm:prSet presAssocID="{896E33A1-4EC5-4EBC-964A-5AAB9C564521}" presName="Name13" presStyleLbl="parChTrans1D2" presStyleIdx="6" presStyleCnt="12"/>
      <dgm:spPr/>
      <dgm:t>
        <a:bodyPr/>
        <a:lstStyle/>
        <a:p>
          <a:endParaRPr lang="en-US"/>
        </a:p>
      </dgm:t>
    </dgm:pt>
    <dgm:pt modelId="{B0AB40CA-E745-482E-9EC6-553716FEEE0A}" type="pres">
      <dgm:prSet presAssocID="{799CED4B-1BAA-4CF0-BE05-8B87731802C1}" presName="childText" presStyleLbl="bgAcc1" presStyleIdx="6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D5AEA-9423-425A-8A97-3A92AA1F5C3A}" type="pres">
      <dgm:prSet presAssocID="{59DF3CFC-7337-440E-A4CE-CD7CC5711E5F}" presName="Name13" presStyleLbl="parChTrans1D2" presStyleIdx="7" presStyleCnt="12"/>
      <dgm:spPr/>
      <dgm:t>
        <a:bodyPr/>
        <a:lstStyle/>
        <a:p>
          <a:endParaRPr lang="en-US"/>
        </a:p>
      </dgm:t>
    </dgm:pt>
    <dgm:pt modelId="{C6E7EF73-8843-4D37-B472-BB34ABA27FC9}" type="pres">
      <dgm:prSet presAssocID="{7ED21D87-3274-4541-9CDC-096968DD7563}" presName="childText" presStyleLbl="bgAcc1" presStyleIdx="7" presStyleCnt="12" custScaleX="20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E294BC-BBF3-4FF7-AD47-EDE3361F407C}" type="pres">
      <dgm:prSet presAssocID="{AFE88F8F-690E-4ABF-B0AE-D34390EF014D}" presName="root" presStyleCnt="0"/>
      <dgm:spPr/>
    </dgm:pt>
    <dgm:pt modelId="{E4340B75-9F48-41C4-A452-2FF1B4F4CF05}" type="pres">
      <dgm:prSet presAssocID="{AFE88F8F-690E-4ABF-B0AE-D34390EF014D}" presName="rootComposite" presStyleCnt="0"/>
      <dgm:spPr/>
    </dgm:pt>
    <dgm:pt modelId="{6690D8DA-0DD2-49D9-BE64-47F0A6BBFDF7}" type="pres">
      <dgm:prSet presAssocID="{AFE88F8F-690E-4ABF-B0AE-D34390EF014D}" presName="rootText" presStyleLbl="node1" presStyleIdx="2" presStyleCnt="3" custScaleX="165673"/>
      <dgm:spPr/>
      <dgm:t>
        <a:bodyPr/>
        <a:lstStyle/>
        <a:p>
          <a:endParaRPr lang="en-US"/>
        </a:p>
      </dgm:t>
    </dgm:pt>
    <dgm:pt modelId="{0066A0C9-01FB-486F-B801-EDC04B4E9374}" type="pres">
      <dgm:prSet presAssocID="{AFE88F8F-690E-4ABF-B0AE-D34390EF014D}" presName="rootConnector" presStyleLbl="node1" presStyleIdx="2" presStyleCnt="3"/>
      <dgm:spPr/>
      <dgm:t>
        <a:bodyPr/>
        <a:lstStyle/>
        <a:p>
          <a:endParaRPr lang="en-US"/>
        </a:p>
      </dgm:t>
    </dgm:pt>
    <dgm:pt modelId="{B97D9F97-1E49-4E61-9E69-5F7EBAF081C0}" type="pres">
      <dgm:prSet presAssocID="{AFE88F8F-690E-4ABF-B0AE-D34390EF014D}" presName="childShape" presStyleCnt="0"/>
      <dgm:spPr/>
    </dgm:pt>
    <dgm:pt modelId="{23CD67FC-2DFE-408A-B7D6-C749DE1EA7B7}" type="pres">
      <dgm:prSet presAssocID="{C3899113-6D96-416B-9886-C51B8063E152}" presName="Name13" presStyleLbl="parChTrans1D2" presStyleIdx="8" presStyleCnt="12"/>
      <dgm:spPr/>
      <dgm:t>
        <a:bodyPr/>
        <a:lstStyle/>
        <a:p>
          <a:endParaRPr lang="en-US"/>
        </a:p>
      </dgm:t>
    </dgm:pt>
    <dgm:pt modelId="{29B09BBC-4087-4788-B03E-59FCDE970664}" type="pres">
      <dgm:prSet presAssocID="{B2F1EC17-6882-43A5-B0BA-4E938B368902}" presName="childText" presStyleLbl="bgAcc1" presStyleIdx="8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2A00DB-C75C-44C3-B9B9-5F01D1E80727}" type="pres">
      <dgm:prSet presAssocID="{1CD9A08C-0731-42AB-B8A1-F103540A6ADE}" presName="Name13" presStyleLbl="parChTrans1D2" presStyleIdx="9" presStyleCnt="12"/>
      <dgm:spPr/>
      <dgm:t>
        <a:bodyPr/>
        <a:lstStyle/>
        <a:p>
          <a:endParaRPr lang="en-US"/>
        </a:p>
      </dgm:t>
    </dgm:pt>
    <dgm:pt modelId="{E8A42B41-D04F-4C1D-9192-C95DABCC4428}" type="pres">
      <dgm:prSet presAssocID="{941AF2A2-9939-45F3-A2EA-D04D9044CD54}" presName="childText" presStyleLbl="bgAcc1" presStyleIdx="9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2CDFB-6287-4EA6-8F10-78847A27510D}" type="pres">
      <dgm:prSet presAssocID="{1BDF271A-ACDD-4408-9856-F3850A4EF6AE}" presName="Name13" presStyleLbl="parChTrans1D2" presStyleIdx="10" presStyleCnt="12"/>
      <dgm:spPr/>
      <dgm:t>
        <a:bodyPr/>
        <a:lstStyle/>
        <a:p>
          <a:endParaRPr lang="en-US"/>
        </a:p>
      </dgm:t>
    </dgm:pt>
    <dgm:pt modelId="{7C6F21CF-D583-4FFF-9607-09225A77CB2E}" type="pres">
      <dgm:prSet presAssocID="{2C72E3FC-CAE7-4212-B36E-7599255BDC62}" presName="childText" presStyleLbl="bgAcc1" presStyleIdx="10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BB166-84E9-4180-9922-A8A50BF94FD1}" type="pres">
      <dgm:prSet presAssocID="{6CC16551-5395-484E-AC67-4D158E79A449}" presName="Name13" presStyleLbl="parChTrans1D2" presStyleIdx="11" presStyleCnt="12"/>
      <dgm:spPr/>
      <dgm:t>
        <a:bodyPr/>
        <a:lstStyle/>
        <a:p>
          <a:endParaRPr lang="en-US"/>
        </a:p>
      </dgm:t>
    </dgm:pt>
    <dgm:pt modelId="{4957D630-AF4C-4FD2-A31A-BD97FFDE209E}" type="pres">
      <dgm:prSet presAssocID="{0A594116-8828-4745-A8A3-AC4FDDFFC685}" presName="childText" presStyleLbl="bgAcc1" presStyleIdx="11" presStyleCnt="12" custScaleX="165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2E67D7-70C7-404D-9EB9-9A74BD1154DE}" srcId="{AAFC64DC-9605-47B2-9F54-C8217EE35244}" destId="{84C4826A-F53B-4E8C-89E9-F45A749BC535}" srcOrd="0" destOrd="0" parTransId="{1D0B5433-1C87-479E-BB91-D562BB7E82AB}" sibTransId="{9C2EC148-8BC2-463D-837C-C55F71B30436}"/>
    <dgm:cxn modelId="{36F27B1E-B8EF-4EBD-8358-24588E18B7A2}" srcId="{8E7B82D9-3AF2-4324-8F6D-4881DBC876BB}" destId="{AAFC64DC-9605-47B2-9F54-C8217EE35244}" srcOrd="0" destOrd="0" parTransId="{15BC3652-E67B-4CAE-86B1-377189F1B58D}" sibTransId="{0E88064D-8B46-40F1-A242-0BCFCEC0299E}"/>
    <dgm:cxn modelId="{1B27E43D-8880-4C60-94DE-066635092394}" type="presOf" srcId="{8A7485C0-8F22-40B3-B810-55943EF69A97}" destId="{74A8046B-87E2-4EDD-B2B9-28938E26BAC6}" srcOrd="0" destOrd="0" presId="urn:microsoft.com/office/officeart/2005/8/layout/hierarchy3"/>
    <dgm:cxn modelId="{787DA345-C4FA-468A-AE40-E4F730B2C372}" type="presOf" srcId="{6CC16551-5395-484E-AC67-4D158E79A449}" destId="{613BB166-84E9-4180-9922-A8A50BF94FD1}" srcOrd="0" destOrd="0" presId="urn:microsoft.com/office/officeart/2005/8/layout/hierarchy3"/>
    <dgm:cxn modelId="{40D49882-F36E-4281-9DF1-E14D2D034940}" type="presOf" srcId="{8E7B82D9-3AF2-4324-8F6D-4881DBC876BB}" destId="{9AFBF863-CE78-4159-BAC2-6AB8656A059E}" srcOrd="0" destOrd="0" presId="urn:microsoft.com/office/officeart/2005/8/layout/hierarchy3"/>
    <dgm:cxn modelId="{7A7ED76F-E4B1-4D2C-A29E-F9018A585073}" type="presOf" srcId="{896E33A1-4EC5-4EBC-964A-5AAB9C564521}" destId="{48486DBD-0292-4989-8439-D38F58D1100E}" srcOrd="0" destOrd="0" presId="urn:microsoft.com/office/officeart/2005/8/layout/hierarchy3"/>
    <dgm:cxn modelId="{B9E93D40-664F-44E5-8CFA-5FBB62A0DA3B}" type="presOf" srcId="{72D8E237-B6CC-4E11-AACD-F08639564CCA}" destId="{D702668E-42E7-4674-8828-9967C7FACFE3}" srcOrd="0" destOrd="0" presId="urn:microsoft.com/office/officeart/2005/8/layout/hierarchy3"/>
    <dgm:cxn modelId="{A2C5EE68-E638-41E3-87FD-0A65A5F17B21}" type="presOf" srcId="{84C4826A-F53B-4E8C-89E9-F45A749BC535}" destId="{C5C09335-F5E8-4ACA-8192-584D9798554F}" srcOrd="0" destOrd="0" presId="urn:microsoft.com/office/officeart/2005/8/layout/hierarchy3"/>
    <dgm:cxn modelId="{5151A5F6-DEED-4488-9A92-21F6FE73041B}" srcId="{AFE88F8F-690E-4ABF-B0AE-D34390EF014D}" destId="{941AF2A2-9939-45F3-A2EA-D04D9044CD54}" srcOrd="1" destOrd="0" parTransId="{1CD9A08C-0731-42AB-B8A1-F103540A6ADE}" sibTransId="{22FA3E00-F838-4BF6-89FC-4481230F2719}"/>
    <dgm:cxn modelId="{ED47A5A9-5FF0-4A57-9FD9-A1724AD2CB03}" srcId="{8E7B82D9-3AF2-4324-8F6D-4881DBC876BB}" destId="{96CD5A93-0AF8-4568-BF46-6317E2D2EBFE}" srcOrd="1" destOrd="0" parTransId="{7646D694-A558-41FE-BDDF-00B22F67874E}" sibTransId="{7A66DF84-31DC-481A-80E3-9E94F7ADCD83}"/>
    <dgm:cxn modelId="{54C8E8CB-6F52-4FC8-AB7D-33A44CB6A230}" type="presOf" srcId="{AAFC64DC-9605-47B2-9F54-C8217EE35244}" destId="{806BB533-9B0F-468B-A4FD-38FE4DBAD17B}" srcOrd="1" destOrd="0" presId="urn:microsoft.com/office/officeart/2005/8/layout/hierarchy3"/>
    <dgm:cxn modelId="{CEFB6ABB-AC27-4092-9489-539CB8D2A639}" type="presOf" srcId="{96CD5A93-0AF8-4568-BF46-6317E2D2EBFE}" destId="{0349AE2C-BC3E-456E-8742-709CC5817488}" srcOrd="0" destOrd="0" presId="urn:microsoft.com/office/officeart/2005/8/layout/hierarchy3"/>
    <dgm:cxn modelId="{268DE004-E835-4484-BC73-33975C7B269F}" type="presOf" srcId="{6CAE3F75-400C-43C8-BAA2-52C43CA415CC}" destId="{C3A81892-A0D0-42EE-A58A-2C8B23C7CEBA}" srcOrd="0" destOrd="0" presId="urn:microsoft.com/office/officeart/2005/8/layout/hierarchy3"/>
    <dgm:cxn modelId="{79300902-233D-4B49-9F3C-CE108DFD4705}" srcId="{AAFC64DC-9605-47B2-9F54-C8217EE35244}" destId="{B23D3D41-3B6E-4887-A8F9-9F35831AF3AD}" srcOrd="2" destOrd="0" parTransId="{324ACFA4-8038-4288-837B-5733B4F43629}" sibTransId="{30EB6641-D26B-4043-8091-6237F82ED73B}"/>
    <dgm:cxn modelId="{7F2E17B7-CF1C-43BA-A79A-E5D7AF65AA10}" type="presOf" srcId="{799CED4B-1BAA-4CF0-BE05-8B87731802C1}" destId="{B0AB40CA-E745-482E-9EC6-553716FEEE0A}" srcOrd="0" destOrd="0" presId="urn:microsoft.com/office/officeart/2005/8/layout/hierarchy3"/>
    <dgm:cxn modelId="{9F96F8B8-FB47-46E6-8B6B-B5F276B77FBA}" type="presOf" srcId="{AFE88F8F-690E-4ABF-B0AE-D34390EF014D}" destId="{6690D8DA-0DD2-49D9-BE64-47F0A6BBFDF7}" srcOrd="0" destOrd="0" presId="urn:microsoft.com/office/officeart/2005/8/layout/hierarchy3"/>
    <dgm:cxn modelId="{78BBDFF7-60A4-48A9-B885-6D7963616CB9}" srcId="{96CD5A93-0AF8-4568-BF46-6317E2D2EBFE}" destId="{72D8E237-B6CC-4E11-AACD-F08639564CCA}" srcOrd="0" destOrd="0" parTransId="{3BBA24BF-67CA-430B-8DBC-D767F04F2C88}" sibTransId="{97CE88D1-D7DB-4FD7-ADA8-EF738FC4C189}"/>
    <dgm:cxn modelId="{6A03B103-739A-44EF-A739-3DF491E863A3}" type="presOf" srcId="{1D0B5433-1C87-479E-BB91-D562BB7E82AB}" destId="{0F751918-EFE5-44DD-BF6A-45288C23E485}" srcOrd="0" destOrd="0" presId="urn:microsoft.com/office/officeart/2005/8/layout/hierarchy3"/>
    <dgm:cxn modelId="{9E0CD2CE-56D1-42D3-9954-199C80F3A7F8}" srcId="{AFE88F8F-690E-4ABF-B0AE-D34390EF014D}" destId="{2C72E3FC-CAE7-4212-B36E-7599255BDC62}" srcOrd="2" destOrd="0" parTransId="{1BDF271A-ACDD-4408-9856-F3850A4EF6AE}" sibTransId="{A7E6A3D7-BDFF-41EE-9609-257065776A7A}"/>
    <dgm:cxn modelId="{BBBE4AE8-AA00-4518-B327-138AAEC85ACF}" type="presOf" srcId="{59DF3CFC-7337-440E-A4CE-CD7CC5711E5F}" destId="{1FFD5AEA-9423-425A-8A97-3A92AA1F5C3A}" srcOrd="0" destOrd="0" presId="urn:microsoft.com/office/officeart/2005/8/layout/hierarchy3"/>
    <dgm:cxn modelId="{4D2B1906-13AC-4555-B962-5F8C46A16F14}" type="presOf" srcId="{96CD5A93-0AF8-4568-BF46-6317E2D2EBFE}" destId="{73BD8DF1-B19A-451D-AA80-03D8F33D58E0}" srcOrd="1" destOrd="0" presId="urn:microsoft.com/office/officeart/2005/8/layout/hierarchy3"/>
    <dgm:cxn modelId="{449540D9-95B1-4B31-B939-1922FA243440}" type="presOf" srcId="{941AF2A2-9939-45F3-A2EA-D04D9044CD54}" destId="{E8A42B41-D04F-4C1D-9192-C95DABCC4428}" srcOrd="0" destOrd="0" presId="urn:microsoft.com/office/officeart/2005/8/layout/hierarchy3"/>
    <dgm:cxn modelId="{B4555739-2B47-409A-958A-831C80999E44}" type="presOf" srcId="{0A594116-8828-4745-A8A3-AC4FDDFFC685}" destId="{4957D630-AF4C-4FD2-A31A-BD97FFDE209E}" srcOrd="0" destOrd="0" presId="urn:microsoft.com/office/officeart/2005/8/layout/hierarchy3"/>
    <dgm:cxn modelId="{2A2B13AC-EE99-487A-9FD4-C6EA6AB981BF}" type="presOf" srcId="{3BBA24BF-67CA-430B-8DBC-D767F04F2C88}" destId="{FB8149A6-47E4-4749-A43C-A2C31A98B0AE}" srcOrd="0" destOrd="0" presId="urn:microsoft.com/office/officeart/2005/8/layout/hierarchy3"/>
    <dgm:cxn modelId="{7B498F50-2D17-43FF-8D3A-09776475A786}" srcId="{AFE88F8F-690E-4ABF-B0AE-D34390EF014D}" destId="{B2F1EC17-6882-43A5-B0BA-4E938B368902}" srcOrd="0" destOrd="0" parTransId="{C3899113-6D96-416B-9886-C51B8063E152}" sibTransId="{DDD3B198-2504-4D71-A9DC-D194D3776C68}"/>
    <dgm:cxn modelId="{483133F1-D657-4A48-AC87-D74AD2F169FA}" srcId="{96CD5A93-0AF8-4568-BF46-6317E2D2EBFE}" destId="{C09BB962-F7EF-469B-92D8-3AD15FB216F2}" srcOrd="1" destOrd="0" parTransId="{1EC4BA88-2E95-48C6-9FBC-89CBF26B9FE0}" sibTransId="{0CA76BCB-D7ED-4597-9105-DD0EA1AD1C61}"/>
    <dgm:cxn modelId="{F4B6B48D-8E94-47E3-AFA3-168E863E9C37}" type="presOf" srcId="{7ED21D87-3274-4541-9CDC-096968DD7563}" destId="{C6E7EF73-8843-4D37-B472-BB34ABA27FC9}" srcOrd="0" destOrd="0" presId="urn:microsoft.com/office/officeart/2005/8/layout/hierarchy3"/>
    <dgm:cxn modelId="{7BED4350-F70D-4D9E-865A-A9A85D729B4C}" srcId="{AAFC64DC-9605-47B2-9F54-C8217EE35244}" destId="{6CAE3F75-400C-43C8-BAA2-52C43CA415CC}" srcOrd="3" destOrd="0" parTransId="{C358B06D-4C0D-47A1-A5E6-69B01B52470F}" sibTransId="{05E6112E-A568-491B-A062-67C2A3FFC57B}"/>
    <dgm:cxn modelId="{CC2D0996-2B4D-40D1-8D6B-6C306CCE5DD1}" type="presOf" srcId="{324ACFA4-8038-4288-837B-5733B4F43629}" destId="{53C78869-5248-46B2-9FA7-E6CF2A06F235}" srcOrd="0" destOrd="0" presId="urn:microsoft.com/office/officeart/2005/8/layout/hierarchy3"/>
    <dgm:cxn modelId="{0F8390D2-CDD8-4217-AD2D-5CCF681BF781}" type="presOf" srcId="{B23D3D41-3B6E-4887-A8F9-9F35831AF3AD}" destId="{645D0C73-A174-47B6-951A-3B108824AF92}" srcOrd="0" destOrd="0" presId="urn:microsoft.com/office/officeart/2005/8/layout/hierarchy3"/>
    <dgm:cxn modelId="{0E5AA408-4728-4460-9822-1B4CB64259C2}" type="presOf" srcId="{493EDB52-9ED3-46C6-97E2-2A54F75C7AC3}" destId="{A8484754-5197-4423-97A2-FF8CD2095603}" srcOrd="0" destOrd="0" presId="urn:microsoft.com/office/officeart/2005/8/layout/hierarchy3"/>
    <dgm:cxn modelId="{70B3A9DE-0DBA-4592-95E3-3CB520C319CF}" srcId="{96CD5A93-0AF8-4568-BF46-6317E2D2EBFE}" destId="{799CED4B-1BAA-4CF0-BE05-8B87731802C1}" srcOrd="2" destOrd="0" parTransId="{896E33A1-4EC5-4EBC-964A-5AAB9C564521}" sibTransId="{9CF856E1-19E1-4E09-8969-1092DC79334E}"/>
    <dgm:cxn modelId="{0AAB9E95-E302-4FC9-B863-54930EC5E9BB}" srcId="{96CD5A93-0AF8-4568-BF46-6317E2D2EBFE}" destId="{7ED21D87-3274-4541-9CDC-096968DD7563}" srcOrd="3" destOrd="0" parTransId="{59DF3CFC-7337-440E-A4CE-CD7CC5711E5F}" sibTransId="{1F766B7B-7E14-419E-BC4C-0A6C0B8A8136}"/>
    <dgm:cxn modelId="{CBC1599D-41F3-473E-98C3-473A432AB35E}" type="presOf" srcId="{B2F1EC17-6882-43A5-B0BA-4E938B368902}" destId="{29B09BBC-4087-4788-B03E-59FCDE970664}" srcOrd="0" destOrd="0" presId="urn:microsoft.com/office/officeart/2005/8/layout/hierarchy3"/>
    <dgm:cxn modelId="{97FCDD1A-EDC7-44B4-A02C-17DB455418A4}" type="presOf" srcId="{1CD9A08C-0731-42AB-B8A1-F103540A6ADE}" destId="{952A00DB-C75C-44C3-B9B9-5F01D1E80727}" srcOrd="0" destOrd="0" presId="urn:microsoft.com/office/officeart/2005/8/layout/hierarchy3"/>
    <dgm:cxn modelId="{477A6D31-EF8F-4B93-BBE2-922ECDAB105C}" type="presOf" srcId="{C09BB962-F7EF-469B-92D8-3AD15FB216F2}" destId="{9D3233AE-5BAD-417C-9B2B-D281B8584026}" srcOrd="0" destOrd="0" presId="urn:microsoft.com/office/officeart/2005/8/layout/hierarchy3"/>
    <dgm:cxn modelId="{AFCF715E-36A2-4AF3-B88C-E75BED612F6A}" srcId="{AFE88F8F-690E-4ABF-B0AE-D34390EF014D}" destId="{0A594116-8828-4745-A8A3-AC4FDDFFC685}" srcOrd="3" destOrd="0" parTransId="{6CC16551-5395-484E-AC67-4D158E79A449}" sibTransId="{2525D105-E11A-46A1-8A5E-329EB2339543}"/>
    <dgm:cxn modelId="{7EB4030B-E758-4489-BACE-9F4BC6124EC6}" type="presOf" srcId="{AFE88F8F-690E-4ABF-B0AE-D34390EF014D}" destId="{0066A0C9-01FB-486F-B801-EDC04B4E9374}" srcOrd="1" destOrd="0" presId="urn:microsoft.com/office/officeart/2005/8/layout/hierarchy3"/>
    <dgm:cxn modelId="{2A99C28B-3213-4280-B1CC-4482007A542F}" srcId="{8E7B82D9-3AF2-4324-8F6D-4881DBC876BB}" destId="{AFE88F8F-690E-4ABF-B0AE-D34390EF014D}" srcOrd="2" destOrd="0" parTransId="{11F325F9-00B6-43B5-AB3C-9CEF7B37E894}" sibTransId="{3BC29F2C-259B-4A59-8568-84BD9B9BFB5B}"/>
    <dgm:cxn modelId="{2002E108-381A-48D8-B062-CA97518E6CF9}" type="presOf" srcId="{AAFC64DC-9605-47B2-9F54-C8217EE35244}" destId="{88F15A37-85DB-447C-80C3-EDDCC89796DF}" srcOrd="0" destOrd="0" presId="urn:microsoft.com/office/officeart/2005/8/layout/hierarchy3"/>
    <dgm:cxn modelId="{468B9F5E-7E65-4AD8-AA2A-33536C923C78}" type="presOf" srcId="{C358B06D-4C0D-47A1-A5E6-69B01B52470F}" destId="{1E7D1239-DFEF-4D13-B361-082FB52E4BD7}" srcOrd="0" destOrd="0" presId="urn:microsoft.com/office/officeart/2005/8/layout/hierarchy3"/>
    <dgm:cxn modelId="{EEB00614-F29A-4762-9666-4A5C161C0B81}" type="presOf" srcId="{1EC4BA88-2E95-48C6-9FBC-89CBF26B9FE0}" destId="{8743282B-2E2D-41C9-A566-56EF154FD59B}" srcOrd="0" destOrd="0" presId="urn:microsoft.com/office/officeart/2005/8/layout/hierarchy3"/>
    <dgm:cxn modelId="{7A41CB61-A98D-4F61-9C62-8CB7F0D7443F}" type="presOf" srcId="{2C72E3FC-CAE7-4212-B36E-7599255BDC62}" destId="{7C6F21CF-D583-4FFF-9607-09225A77CB2E}" srcOrd="0" destOrd="0" presId="urn:microsoft.com/office/officeart/2005/8/layout/hierarchy3"/>
    <dgm:cxn modelId="{11EEF04F-834A-4EBD-BB09-5B3CF43E1D66}" type="presOf" srcId="{1BDF271A-ACDD-4408-9856-F3850A4EF6AE}" destId="{EE72CDFB-6287-4EA6-8F10-78847A27510D}" srcOrd="0" destOrd="0" presId="urn:microsoft.com/office/officeart/2005/8/layout/hierarchy3"/>
    <dgm:cxn modelId="{CDB58553-4B26-4E28-939C-4DE55B4A552E}" srcId="{AAFC64DC-9605-47B2-9F54-C8217EE35244}" destId="{493EDB52-9ED3-46C6-97E2-2A54F75C7AC3}" srcOrd="1" destOrd="0" parTransId="{8A7485C0-8F22-40B3-B810-55943EF69A97}" sibTransId="{9A0C3166-A917-42FF-88A6-744BAD2D68CF}"/>
    <dgm:cxn modelId="{402D8434-5959-4C2B-A653-CB3E1E5CF3BC}" type="presOf" srcId="{C3899113-6D96-416B-9886-C51B8063E152}" destId="{23CD67FC-2DFE-408A-B7D6-C749DE1EA7B7}" srcOrd="0" destOrd="0" presId="urn:microsoft.com/office/officeart/2005/8/layout/hierarchy3"/>
    <dgm:cxn modelId="{BA215FA9-C1A1-47E0-9AFC-B5F44C5E1504}" type="presParOf" srcId="{9AFBF863-CE78-4159-BAC2-6AB8656A059E}" destId="{9C3E615B-09FC-4416-9274-A51E6E6F5E98}" srcOrd="0" destOrd="0" presId="urn:microsoft.com/office/officeart/2005/8/layout/hierarchy3"/>
    <dgm:cxn modelId="{9BBABD65-3B27-44FD-89BF-8B2B353B90DD}" type="presParOf" srcId="{9C3E615B-09FC-4416-9274-A51E6E6F5E98}" destId="{0BC1D61C-5473-43AC-9847-7951BFBF4CEA}" srcOrd="0" destOrd="0" presId="urn:microsoft.com/office/officeart/2005/8/layout/hierarchy3"/>
    <dgm:cxn modelId="{39E1CFEF-21A4-4262-8F8D-AC0218A392E7}" type="presParOf" srcId="{0BC1D61C-5473-43AC-9847-7951BFBF4CEA}" destId="{88F15A37-85DB-447C-80C3-EDDCC89796DF}" srcOrd="0" destOrd="0" presId="urn:microsoft.com/office/officeart/2005/8/layout/hierarchy3"/>
    <dgm:cxn modelId="{0034E234-CA44-473A-8ED7-25CB96A45A1C}" type="presParOf" srcId="{0BC1D61C-5473-43AC-9847-7951BFBF4CEA}" destId="{806BB533-9B0F-468B-A4FD-38FE4DBAD17B}" srcOrd="1" destOrd="0" presId="urn:microsoft.com/office/officeart/2005/8/layout/hierarchy3"/>
    <dgm:cxn modelId="{363381F7-F68F-46A2-A224-90E25ACC898E}" type="presParOf" srcId="{9C3E615B-09FC-4416-9274-A51E6E6F5E98}" destId="{E2D93961-048E-4EC2-BE6C-00D29B0F59C5}" srcOrd="1" destOrd="0" presId="urn:microsoft.com/office/officeart/2005/8/layout/hierarchy3"/>
    <dgm:cxn modelId="{F6E3B688-2AFB-42F8-BA22-84D0A5C0A62E}" type="presParOf" srcId="{E2D93961-048E-4EC2-BE6C-00D29B0F59C5}" destId="{0F751918-EFE5-44DD-BF6A-45288C23E485}" srcOrd="0" destOrd="0" presId="urn:microsoft.com/office/officeart/2005/8/layout/hierarchy3"/>
    <dgm:cxn modelId="{01D632DD-EC14-4AF8-8C53-BFC2B5B104E8}" type="presParOf" srcId="{E2D93961-048E-4EC2-BE6C-00D29B0F59C5}" destId="{C5C09335-F5E8-4ACA-8192-584D9798554F}" srcOrd="1" destOrd="0" presId="urn:microsoft.com/office/officeart/2005/8/layout/hierarchy3"/>
    <dgm:cxn modelId="{B45498A3-BDAA-47AB-82A0-77FFF9C0E393}" type="presParOf" srcId="{E2D93961-048E-4EC2-BE6C-00D29B0F59C5}" destId="{74A8046B-87E2-4EDD-B2B9-28938E26BAC6}" srcOrd="2" destOrd="0" presId="urn:microsoft.com/office/officeart/2005/8/layout/hierarchy3"/>
    <dgm:cxn modelId="{770E2763-1415-45AD-9BE3-F73C16602871}" type="presParOf" srcId="{E2D93961-048E-4EC2-BE6C-00D29B0F59C5}" destId="{A8484754-5197-4423-97A2-FF8CD2095603}" srcOrd="3" destOrd="0" presId="urn:microsoft.com/office/officeart/2005/8/layout/hierarchy3"/>
    <dgm:cxn modelId="{1E9DA254-F3D6-4B6E-899A-1B158B1E1168}" type="presParOf" srcId="{E2D93961-048E-4EC2-BE6C-00D29B0F59C5}" destId="{53C78869-5248-46B2-9FA7-E6CF2A06F235}" srcOrd="4" destOrd="0" presId="urn:microsoft.com/office/officeart/2005/8/layout/hierarchy3"/>
    <dgm:cxn modelId="{1D06D85E-3E2C-4D7F-9632-51787020B3E9}" type="presParOf" srcId="{E2D93961-048E-4EC2-BE6C-00D29B0F59C5}" destId="{645D0C73-A174-47B6-951A-3B108824AF92}" srcOrd="5" destOrd="0" presId="urn:microsoft.com/office/officeart/2005/8/layout/hierarchy3"/>
    <dgm:cxn modelId="{D73029C7-42B3-41F9-8086-E58B7B03CFD2}" type="presParOf" srcId="{E2D93961-048E-4EC2-BE6C-00D29B0F59C5}" destId="{1E7D1239-DFEF-4D13-B361-082FB52E4BD7}" srcOrd="6" destOrd="0" presId="urn:microsoft.com/office/officeart/2005/8/layout/hierarchy3"/>
    <dgm:cxn modelId="{F0FF95DA-A526-481C-A338-F7E72CA3B98F}" type="presParOf" srcId="{E2D93961-048E-4EC2-BE6C-00D29B0F59C5}" destId="{C3A81892-A0D0-42EE-A58A-2C8B23C7CEBA}" srcOrd="7" destOrd="0" presId="urn:microsoft.com/office/officeart/2005/8/layout/hierarchy3"/>
    <dgm:cxn modelId="{FD4B76EE-4F61-4BCB-BD24-FDA5E0CDDC2A}" type="presParOf" srcId="{9AFBF863-CE78-4159-BAC2-6AB8656A059E}" destId="{4ABCAE8D-012B-4FCA-AB1E-70F3009A114A}" srcOrd="1" destOrd="0" presId="urn:microsoft.com/office/officeart/2005/8/layout/hierarchy3"/>
    <dgm:cxn modelId="{DA860836-3AC4-4BC2-8AAC-BC416ED9EFC8}" type="presParOf" srcId="{4ABCAE8D-012B-4FCA-AB1E-70F3009A114A}" destId="{F9F916CB-5007-4F56-A662-5116382B15E0}" srcOrd="0" destOrd="0" presId="urn:microsoft.com/office/officeart/2005/8/layout/hierarchy3"/>
    <dgm:cxn modelId="{AB279C29-5DCD-4B3C-B24E-06C7A767BEC9}" type="presParOf" srcId="{F9F916CB-5007-4F56-A662-5116382B15E0}" destId="{0349AE2C-BC3E-456E-8742-709CC5817488}" srcOrd="0" destOrd="0" presId="urn:microsoft.com/office/officeart/2005/8/layout/hierarchy3"/>
    <dgm:cxn modelId="{4DEB510B-B027-4362-8E2A-F54C63BCFD4D}" type="presParOf" srcId="{F9F916CB-5007-4F56-A662-5116382B15E0}" destId="{73BD8DF1-B19A-451D-AA80-03D8F33D58E0}" srcOrd="1" destOrd="0" presId="urn:microsoft.com/office/officeart/2005/8/layout/hierarchy3"/>
    <dgm:cxn modelId="{F9BDF425-F450-425E-93AE-1F50FF42C773}" type="presParOf" srcId="{4ABCAE8D-012B-4FCA-AB1E-70F3009A114A}" destId="{CA64EB4B-6C52-4BC0-AA27-56AF1B578C85}" srcOrd="1" destOrd="0" presId="urn:microsoft.com/office/officeart/2005/8/layout/hierarchy3"/>
    <dgm:cxn modelId="{8D971725-ADEF-4FDC-B394-1E84CE55487B}" type="presParOf" srcId="{CA64EB4B-6C52-4BC0-AA27-56AF1B578C85}" destId="{FB8149A6-47E4-4749-A43C-A2C31A98B0AE}" srcOrd="0" destOrd="0" presId="urn:microsoft.com/office/officeart/2005/8/layout/hierarchy3"/>
    <dgm:cxn modelId="{299B7776-B0F1-4BA7-AFF7-F588AC5199B1}" type="presParOf" srcId="{CA64EB4B-6C52-4BC0-AA27-56AF1B578C85}" destId="{D702668E-42E7-4674-8828-9967C7FACFE3}" srcOrd="1" destOrd="0" presId="urn:microsoft.com/office/officeart/2005/8/layout/hierarchy3"/>
    <dgm:cxn modelId="{0CF5CF0F-12DB-45DB-B866-E42918B363FD}" type="presParOf" srcId="{CA64EB4B-6C52-4BC0-AA27-56AF1B578C85}" destId="{8743282B-2E2D-41C9-A566-56EF154FD59B}" srcOrd="2" destOrd="0" presId="urn:microsoft.com/office/officeart/2005/8/layout/hierarchy3"/>
    <dgm:cxn modelId="{B6F47535-09E1-4956-ACDD-A41B4360D10C}" type="presParOf" srcId="{CA64EB4B-6C52-4BC0-AA27-56AF1B578C85}" destId="{9D3233AE-5BAD-417C-9B2B-D281B8584026}" srcOrd="3" destOrd="0" presId="urn:microsoft.com/office/officeart/2005/8/layout/hierarchy3"/>
    <dgm:cxn modelId="{39DB6A0C-1EB3-4828-942F-F96AD4B7782B}" type="presParOf" srcId="{CA64EB4B-6C52-4BC0-AA27-56AF1B578C85}" destId="{48486DBD-0292-4989-8439-D38F58D1100E}" srcOrd="4" destOrd="0" presId="urn:microsoft.com/office/officeart/2005/8/layout/hierarchy3"/>
    <dgm:cxn modelId="{8ECAF93F-2D5C-4403-BE13-542E05271DEA}" type="presParOf" srcId="{CA64EB4B-6C52-4BC0-AA27-56AF1B578C85}" destId="{B0AB40CA-E745-482E-9EC6-553716FEEE0A}" srcOrd="5" destOrd="0" presId="urn:microsoft.com/office/officeart/2005/8/layout/hierarchy3"/>
    <dgm:cxn modelId="{3FD7D5E7-0C66-4A26-A7F2-E314076E5C69}" type="presParOf" srcId="{CA64EB4B-6C52-4BC0-AA27-56AF1B578C85}" destId="{1FFD5AEA-9423-425A-8A97-3A92AA1F5C3A}" srcOrd="6" destOrd="0" presId="urn:microsoft.com/office/officeart/2005/8/layout/hierarchy3"/>
    <dgm:cxn modelId="{7646C24F-F2CD-4359-A73F-683505CD4FD3}" type="presParOf" srcId="{CA64EB4B-6C52-4BC0-AA27-56AF1B578C85}" destId="{C6E7EF73-8843-4D37-B472-BB34ABA27FC9}" srcOrd="7" destOrd="0" presId="urn:microsoft.com/office/officeart/2005/8/layout/hierarchy3"/>
    <dgm:cxn modelId="{00FFD827-E54A-42B4-B0A2-C9E0CCC4DED3}" type="presParOf" srcId="{9AFBF863-CE78-4159-BAC2-6AB8656A059E}" destId="{BEE294BC-BBF3-4FF7-AD47-EDE3361F407C}" srcOrd="2" destOrd="0" presId="urn:microsoft.com/office/officeart/2005/8/layout/hierarchy3"/>
    <dgm:cxn modelId="{72824EE5-2809-4154-9FD5-59D9EDB3E6C1}" type="presParOf" srcId="{BEE294BC-BBF3-4FF7-AD47-EDE3361F407C}" destId="{E4340B75-9F48-41C4-A452-2FF1B4F4CF05}" srcOrd="0" destOrd="0" presId="urn:microsoft.com/office/officeart/2005/8/layout/hierarchy3"/>
    <dgm:cxn modelId="{8721AFBD-CD9A-4CCF-97F9-CE860AF4DC1C}" type="presParOf" srcId="{E4340B75-9F48-41C4-A452-2FF1B4F4CF05}" destId="{6690D8DA-0DD2-49D9-BE64-47F0A6BBFDF7}" srcOrd="0" destOrd="0" presId="urn:microsoft.com/office/officeart/2005/8/layout/hierarchy3"/>
    <dgm:cxn modelId="{36D4E2E4-ADCC-4D34-A01E-11A54D182E89}" type="presParOf" srcId="{E4340B75-9F48-41C4-A452-2FF1B4F4CF05}" destId="{0066A0C9-01FB-486F-B801-EDC04B4E9374}" srcOrd="1" destOrd="0" presId="urn:microsoft.com/office/officeart/2005/8/layout/hierarchy3"/>
    <dgm:cxn modelId="{28209CCD-F8B8-4688-B99D-5C961DA532B7}" type="presParOf" srcId="{BEE294BC-BBF3-4FF7-AD47-EDE3361F407C}" destId="{B97D9F97-1E49-4E61-9E69-5F7EBAF081C0}" srcOrd="1" destOrd="0" presId="urn:microsoft.com/office/officeart/2005/8/layout/hierarchy3"/>
    <dgm:cxn modelId="{761ABD50-C693-4AFA-9149-AEF41C3BE918}" type="presParOf" srcId="{B97D9F97-1E49-4E61-9E69-5F7EBAF081C0}" destId="{23CD67FC-2DFE-408A-B7D6-C749DE1EA7B7}" srcOrd="0" destOrd="0" presId="urn:microsoft.com/office/officeart/2005/8/layout/hierarchy3"/>
    <dgm:cxn modelId="{EC846892-6B04-4A76-87D1-DAAD37464404}" type="presParOf" srcId="{B97D9F97-1E49-4E61-9E69-5F7EBAF081C0}" destId="{29B09BBC-4087-4788-B03E-59FCDE970664}" srcOrd="1" destOrd="0" presId="urn:microsoft.com/office/officeart/2005/8/layout/hierarchy3"/>
    <dgm:cxn modelId="{2986E48C-A8FC-4396-8628-7E07FE5B6BE3}" type="presParOf" srcId="{B97D9F97-1E49-4E61-9E69-5F7EBAF081C0}" destId="{952A00DB-C75C-44C3-B9B9-5F01D1E80727}" srcOrd="2" destOrd="0" presId="urn:microsoft.com/office/officeart/2005/8/layout/hierarchy3"/>
    <dgm:cxn modelId="{3CE256A0-9299-4EEE-AD2D-2BBD98963EA4}" type="presParOf" srcId="{B97D9F97-1E49-4E61-9E69-5F7EBAF081C0}" destId="{E8A42B41-D04F-4C1D-9192-C95DABCC4428}" srcOrd="3" destOrd="0" presId="urn:microsoft.com/office/officeart/2005/8/layout/hierarchy3"/>
    <dgm:cxn modelId="{837FD61E-4F6C-4F48-BC84-E47B00F6FAF0}" type="presParOf" srcId="{B97D9F97-1E49-4E61-9E69-5F7EBAF081C0}" destId="{EE72CDFB-6287-4EA6-8F10-78847A27510D}" srcOrd="4" destOrd="0" presId="urn:microsoft.com/office/officeart/2005/8/layout/hierarchy3"/>
    <dgm:cxn modelId="{B57DB156-3C26-47F2-8A28-C93C373D0E19}" type="presParOf" srcId="{B97D9F97-1E49-4E61-9E69-5F7EBAF081C0}" destId="{7C6F21CF-D583-4FFF-9607-09225A77CB2E}" srcOrd="5" destOrd="0" presId="urn:microsoft.com/office/officeart/2005/8/layout/hierarchy3"/>
    <dgm:cxn modelId="{68D705CE-346F-47F0-B8D9-2948D7CEB8B2}" type="presParOf" srcId="{B97D9F97-1E49-4E61-9E69-5F7EBAF081C0}" destId="{613BB166-84E9-4180-9922-A8A50BF94FD1}" srcOrd="6" destOrd="0" presId="urn:microsoft.com/office/officeart/2005/8/layout/hierarchy3"/>
    <dgm:cxn modelId="{EEB21473-43E9-43EC-B285-027F3C311705}" type="presParOf" srcId="{B97D9F97-1E49-4E61-9E69-5F7EBAF081C0}" destId="{4957D630-AF4C-4FD2-A31A-BD97FFDE209E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E4DF9E-4E4C-4781-8350-807DBF074F56}" type="doc">
      <dgm:prSet loTypeId="urn:diagrams.loki3.com/VaryingWidthList" loCatId="list" qsTypeId="urn:microsoft.com/office/officeart/2009/2/quickstyle/3d8" qsCatId="3D" csTypeId="urn:microsoft.com/office/officeart/2005/8/colors/accent2_5" csCatId="accent2" phldr="1"/>
      <dgm:spPr/>
    </dgm:pt>
    <dgm:pt modelId="{CED296F2-7DCE-449E-A0CB-986FC7F6A062}">
      <dgm:prSet phldrT="[Text]"/>
      <dgm:spPr>
        <a:solidFill>
          <a:srgbClr val="00B050"/>
        </a:solidFill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Meaning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04F7D8-60D2-48F4-AD5E-E1C465602EC3}" type="parTrans" cxnId="{0B9D6063-3246-4DCE-BE13-D340FE63F9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C1F889-F003-42D7-8CF1-8960FD7E3D81}" type="sibTrans" cxnId="{0B9D6063-3246-4DCE-BE13-D340FE63F9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0DFDF6-9C89-4B98-8910-7FDCFD242D77}">
      <dgm:prSet phldrT="[Text]"/>
      <dgm:spPr>
        <a:solidFill>
          <a:srgbClr val="00B050"/>
        </a:solidFill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Methods to Calculate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5D74FE-DF2A-4B02-976D-F3C4B21453BB}" type="parTrans" cxnId="{67A61A1D-0785-4F8D-B17A-F73446D9661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78714C-907B-4B6F-B83C-DDE934BD1724}" type="sibTrans" cxnId="{67A61A1D-0785-4F8D-B17A-F73446D9661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7B78E5-550F-4E9C-9F4C-3D465611DFFD}">
      <dgm:prSet phldrT="[Text]"/>
      <dgm:spPr>
        <a:solidFill>
          <a:srgbClr val="FF0000"/>
        </a:solidFill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Effect?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4812DF-80C9-47AF-84D8-FA94C67F8E46}" type="parTrans" cxnId="{0AC44BFE-52E8-4FBE-9DE0-83830448B8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16E9EC-9103-4FB0-8757-DD8CBB031C0F}" type="sibTrans" cxnId="{0AC44BFE-52E8-4FBE-9DE0-83830448B8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3F3578-545A-4CC8-9EED-2C7942E24014}" type="pres">
      <dgm:prSet presAssocID="{AAE4DF9E-4E4C-4781-8350-807DBF074F56}" presName="Name0" presStyleCnt="0">
        <dgm:presLayoutVars>
          <dgm:resizeHandles/>
        </dgm:presLayoutVars>
      </dgm:prSet>
      <dgm:spPr/>
    </dgm:pt>
    <dgm:pt modelId="{C83C43D4-0083-46B9-A1F6-51D113CE0496}" type="pres">
      <dgm:prSet presAssocID="{CED296F2-7DCE-449E-A0CB-986FC7F6A06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C159D-E147-40C1-BD93-C2C558A6D6B0}" type="pres">
      <dgm:prSet presAssocID="{37C1F889-F003-42D7-8CF1-8960FD7E3D81}" presName="space" presStyleCnt="0"/>
      <dgm:spPr/>
    </dgm:pt>
    <dgm:pt modelId="{5FA31720-CAB2-4B48-A0AC-C17A2BED365F}" type="pres">
      <dgm:prSet presAssocID="{7A0DFDF6-9C89-4B98-8910-7FDCFD242D7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64EDB-21CB-4356-BC6A-ABDC2F2F2997}" type="pres">
      <dgm:prSet presAssocID="{8078714C-907B-4B6F-B83C-DDE934BD1724}" presName="space" presStyleCnt="0"/>
      <dgm:spPr/>
    </dgm:pt>
    <dgm:pt modelId="{423905DF-416D-4D53-81A0-EF4BA9558EA2}" type="pres">
      <dgm:prSet presAssocID="{D77B78E5-550F-4E9C-9F4C-3D465611DFF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175AD9-CCC1-475F-9B10-5D6A020F8FAC}" type="presOf" srcId="{AAE4DF9E-4E4C-4781-8350-807DBF074F56}" destId="{063F3578-545A-4CC8-9EED-2C7942E24014}" srcOrd="0" destOrd="0" presId="urn:diagrams.loki3.com/VaryingWidthList"/>
    <dgm:cxn modelId="{67A61A1D-0785-4F8D-B17A-F73446D96613}" srcId="{AAE4DF9E-4E4C-4781-8350-807DBF074F56}" destId="{7A0DFDF6-9C89-4B98-8910-7FDCFD242D77}" srcOrd="1" destOrd="0" parTransId="{055D74FE-DF2A-4B02-976D-F3C4B21453BB}" sibTransId="{8078714C-907B-4B6F-B83C-DDE934BD1724}"/>
    <dgm:cxn modelId="{D175B0C6-BD1D-4C03-80ED-B9EA287E1DB3}" type="presOf" srcId="{CED296F2-7DCE-449E-A0CB-986FC7F6A062}" destId="{C83C43D4-0083-46B9-A1F6-51D113CE0496}" srcOrd="0" destOrd="0" presId="urn:diagrams.loki3.com/VaryingWidthList"/>
    <dgm:cxn modelId="{0B9D6063-3246-4DCE-BE13-D340FE63F9EC}" srcId="{AAE4DF9E-4E4C-4781-8350-807DBF074F56}" destId="{CED296F2-7DCE-449E-A0CB-986FC7F6A062}" srcOrd="0" destOrd="0" parTransId="{7304F7D8-60D2-48F4-AD5E-E1C465602EC3}" sibTransId="{37C1F889-F003-42D7-8CF1-8960FD7E3D81}"/>
    <dgm:cxn modelId="{F1DE5CCB-1889-46A6-941B-F0B98FAD4D23}" type="presOf" srcId="{D77B78E5-550F-4E9C-9F4C-3D465611DFFD}" destId="{423905DF-416D-4D53-81A0-EF4BA9558EA2}" srcOrd="0" destOrd="0" presId="urn:diagrams.loki3.com/VaryingWidthList"/>
    <dgm:cxn modelId="{0AC44BFE-52E8-4FBE-9DE0-83830448B8B9}" srcId="{AAE4DF9E-4E4C-4781-8350-807DBF074F56}" destId="{D77B78E5-550F-4E9C-9F4C-3D465611DFFD}" srcOrd="2" destOrd="0" parTransId="{C84812DF-80C9-47AF-84D8-FA94C67F8E46}" sibTransId="{AF16E9EC-9103-4FB0-8757-DD8CBB031C0F}"/>
    <dgm:cxn modelId="{C4330127-2D5D-4FBA-A96E-8011E42E799C}" type="presOf" srcId="{7A0DFDF6-9C89-4B98-8910-7FDCFD242D77}" destId="{5FA31720-CAB2-4B48-A0AC-C17A2BED365F}" srcOrd="0" destOrd="0" presId="urn:diagrams.loki3.com/VaryingWidthList"/>
    <dgm:cxn modelId="{6EDFB583-D1BB-4D1D-9622-7332EBBBC25A}" type="presParOf" srcId="{063F3578-545A-4CC8-9EED-2C7942E24014}" destId="{C83C43D4-0083-46B9-A1F6-51D113CE0496}" srcOrd="0" destOrd="0" presId="urn:diagrams.loki3.com/VaryingWidthList"/>
    <dgm:cxn modelId="{ED730BB0-1587-44D7-85B9-EA7B7E057CAE}" type="presParOf" srcId="{063F3578-545A-4CC8-9EED-2C7942E24014}" destId="{B82C159D-E147-40C1-BD93-C2C558A6D6B0}" srcOrd="1" destOrd="0" presId="urn:diagrams.loki3.com/VaryingWidthList"/>
    <dgm:cxn modelId="{35F8EEB5-0950-48D3-9F98-672360EE7C2B}" type="presParOf" srcId="{063F3578-545A-4CC8-9EED-2C7942E24014}" destId="{5FA31720-CAB2-4B48-A0AC-C17A2BED365F}" srcOrd="2" destOrd="0" presId="urn:diagrams.loki3.com/VaryingWidthList"/>
    <dgm:cxn modelId="{5B865CCB-5010-413E-858C-0277AD414266}" type="presParOf" srcId="{063F3578-545A-4CC8-9EED-2C7942E24014}" destId="{5D164EDB-21CB-4356-BC6A-ABDC2F2F2997}" srcOrd="3" destOrd="0" presId="urn:diagrams.loki3.com/VaryingWidthList"/>
    <dgm:cxn modelId="{4B2A32C5-6AF4-48DF-934A-C2FC97BCE92F}" type="presParOf" srcId="{063F3578-545A-4CC8-9EED-2C7942E24014}" destId="{423905DF-416D-4D53-81A0-EF4BA9558EA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A5DBA7C-1E3A-4BA7-A54B-6A9BD049AEFA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AA173A3-70D8-43CF-A112-6934C47E3C7A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price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8DA513-F67A-48C0-9877-F15BDF755503}" type="parTrans" cxnId="{CD94A9F0-16AE-48D5-B850-140932691075}">
      <dgm:prSet/>
      <dgm:spPr/>
      <dgm:t>
        <a:bodyPr/>
        <a:lstStyle/>
        <a:p>
          <a:endParaRPr lang="en-US"/>
        </a:p>
      </dgm:t>
    </dgm:pt>
    <dgm:pt modelId="{5CA53F7B-3BB2-4D42-9EDA-A373B22D00D8}" type="sibTrans" cxnId="{CD94A9F0-16AE-48D5-B850-140932691075}">
      <dgm:prSet/>
      <dgm:spPr/>
      <dgm:t>
        <a:bodyPr/>
        <a:lstStyle/>
        <a:p>
          <a:endParaRPr lang="en-US"/>
        </a:p>
      </dgm:t>
    </dgm:pt>
    <dgm:pt modelId="{DAF0C1FC-6001-4898-8E62-30707B56EFD8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Constant price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6FFD4E-B8A5-44C5-AB7B-8622E8B8880A}" type="parTrans" cxnId="{F25F9283-87D7-4115-802D-78EE5B8C99A7}">
      <dgm:prSet/>
      <dgm:spPr/>
      <dgm:t>
        <a:bodyPr/>
        <a:lstStyle/>
        <a:p>
          <a:endParaRPr lang="en-US"/>
        </a:p>
      </dgm:t>
    </dgm:pt>
    <dgm:pt modelId="{C6D91E26-A7C8-4169-BEC4-E67405A1CA20}" type="sibTrans" cxnId="{F25F9283-87D7-4115-802D-78EE5B8C99A7}">
      <dgm:prSet/>
      <dgm:spPr/>
      <dgm:t>
        <a:bodyPr/>
        <a:lstStyle/>
        <a:p>
          <a:endParaRPr lang="en-US"/>
        </a:p>
      </dgm:t>
    </dgm:pt>
    <dgm:pt modelId="{734C3DDD-2B00-4243-A3E6-65B7EF9AE66F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GDP deflator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29410F-E0F7-4277-B2D8-11837E984B36}" type="parTrans" cxnId="{07ED72F5-A0FD-4BB6-8044-531A11AE4E88}">
      <dgm:prSet/>
      <dgm:spPr/>
      <dgm:t>
        <a:bodyPr/>
        <a:lstStyle/>
        <a:p>
          <a:endParaRPr lang="en-US"/>
        </a:p>
      </dgm:t>
    </dgm:pt>
    <dgm:pt modelId="{8534BA03-45FF-4267-A794-3343DB5AF730}" type="sibTrans" cxnId="{07ED72F5-A0FD-4BB6-8044-531A11AE4E88}">
      <dgm:prSet/>
      <dgm:spPr/>
      <dgm:t>
        <a:bodyPr/>
        <a:lstStyle/>
        <a:p>
          <a:endParaRPr lang="en-US"/>
        </a:p>
      </dgm:t>
    </dgm:pt>
    <dgm:pt modelId="{8AD31896-4341-4ABD-9868-9FEE417AD321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 Rate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E1FC67-616A-4233-9116-9B802B0D4E6A}" type="parTrans" cxnId="{72DD3864-2426-4E35-A22E-6964E2292FA6}">
      <dgm:prSet/>
      <dgm:spPr/>
      <dgm:t>
        <a:bodyPr/>
        <a:lstStyle/>
        <a:p>
          <a:endParaRPr lang="en-US"/>
        </a:p>
      </dgm:t>
    </dgm:pt>
    <dgm:pt modelId="{829F38DD-4D5C-49A0-BBEA-56CFFB007D32}" type="sibTrans" cxnId="{72DD3864-2426-4E35-A22E-6964E2292FA6}">
      <dgm:prSet/>
      <dgm:spPr/>
      <dgm:t>
        <a:bodyPr/>
        <a:lstStyle/>
        <a:p>
          <a:endParaRPr lang="en-US"/>
        </a:p>
      </dgm:t>
    </dgm:pt>
    <dgm:pt modelId="{EA3D937E-F081-47FB-B3AB-DD2EED8ED3D4}">
      <dgm:prSet phldrT="[Text]"/>
      <dgm:spPr>
        <a:solidFill>
          <a:srgbClr val="FF0066"/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NNP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0553BC-16D6-4ACB-84FD-54F6BC94BFA9}" type="parTrans" cxnId="{ADBBB978-B928-49C4-BB21-F577870D76D5}">
      <dgm:prSet/>
      <dgm:spPr/>
      <dgm:t>
        <a:bodyPr/>
        <a:lstStyle/>
        <a:p>
          <a:endParaRPr lang="en-US"/>
        </a:p>
      </dgm:t>
    </dgm:pt>
    <dgm:pt modelId="{EEE33B23-E55B-4CF0-A0A1-BBB272AC2A43}" type="sibTrans" cxnId="{ADBBB978-B928-49C4-BB21-F577870D76D5}">
      <dgm:prSet/>
      <dgm:spPr/>
      <dgm:t>
        <a:bodyPr/>
        <a:lstStyle/>
        <a:p>
          <a:endParaRPr lang="en-US"/>
        </a:p>
      </dgm:t>
    </dgm:pt>
    <dgm:pt modelId="{98C5688D-8F91-4739-B767-9D2437E76E41}">
      <dgm:prSet phldrT="[Text]"/>
      <dgm:spPr>
        <a:solidFill>
          <a:srgbClr val="FF0066"/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GNP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CDCA98-DAF2-444C-8EEE-849D7E1C9B6C}" type="parTrans" cxnId="{A968FE4E-45CF-4F51-A0F2-43D6325AEA41}">
      <dgm:prSet/>
      <dgm:spPr/>
      <dgm:t>
        <a:bodyPr/>
        <a:lstStyle/>
        <a:p>
          <a:endParaRPr lang="en-US"/>
        </a:p>
      </dgm:t>
    </dgm:pt>
    <dgm:pt modelId="{8E05B990-2635-40E2-9D1B-66B5480F79F2}" type="sibTrans" cxnId="{A968FE4E-45CF-4F51-A0F2-43D6325AEA41}">
      <dgm:prSet/>
      <dgm:spPr/>
      <dgm:t>
        <a:bodyPr/>
        <a:lstStyle/>
        <a:p>
          <a:endParaRPr lang="en-US"/>
        </a:p>
      </dgm:t>
    </dgm:pt>
    <dgm:pt modelId="{E81E2387-0464-44FE-B7DA-751CC1336D80}" type="pres">
      <dgm:prSet presAssocID="{3A5DBA7C-1E3A-4BA7-A54B-6A9BD049AEF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E4A10B-6D3C-4EC6-B411-F4E250676855}" type="pres">
      <dgm:prSet presAssocID="{8AA173A3-70D8-43CF-A112-6934C47E3C7A}" presName="node" presStyleLbl="node1" presStyleIdx="0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253EFF1-BE07-4957-8CFC-49E375B142BA}" type="pres">
      <dgm:prSet presAssocID="{5CA53F7B-3BB2-4D42-9EDA-A373B22D00D8}" presName="sibTrans" presStyleCnt="0"/>
      <dgm:spPr/>
      <dgm:t>
        <a:bodyPr/>
        <a:lstStyle/>
        <a:p>
          <a:endParaRPr lang="en-US"/>
        </a:p>
      </dgm:t>
    </dgm:pt>
    <dgm:pt modelId="{02AD45C5-B159-4A65-BF8F-2F1D302DD217}" type="pres">
      <dgm:prSet presAssocID="{DAF0C1FC-6001-4898-8E62-30707B56EFD8}" presName="node" presStyleLbl="node1" presStyleIdx="1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29A8ECB-4D71-48DA-BA68-831766D828AD}" type="pres">
      <dgm:prSet presAssocID="{C6D91E26-A7C8-4169-BEC4-E67405A1CA20}" presName="sibTrans" presStyleCnt="0"/>
      <dgm:spPr/>
      <dgm:t>
        <a:bodyPr/>
        <a:lstStyle/>
        <a:p>
          <a:endParaRPr lang="en-US"/>
        </a:p>
      </dgm:t>
    </dgm:pt>
    <dgm:pt modelId="{CA5020F8-F27F-4965-8D9A-075A68952FDA}" type="pres">
      <dgm:prSet presAssocID="{734C3DDD-2B00-4243-A3E6-65B7EF9AE66F}" presName="node" presStyleLbl="node1" presStyleIdx="2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EAB27F4-0752-44B3-9DFC-DB17D71988A5}" type="pres">
      <dgm:prSet presAssocID="{8534BA03-45FF-4267-A794-3343DB5AF730}" presName="sibTrans" presStyleCnt="0"/>
      <dgm:spPr/>
      <dgm:t>
        <a:bodyPr/>
        <a:lstStyle/>
        <a:p>
          <a:endParaRPr lang="en-US"/>
        </a:p>
      </dgm:t>
    </dgm:pt>
    <dgm:pt modelId="{81C35EA0-CF45-4DF0-B1B1-AC5551B9BD52}" type="pres">
      <dgm:prSet presAssocID="{8AD31896-4341-4ABD-9868-9FEE417AD321}" presName="node" presStyleLbl="node1" presStyleIdx="3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BB0F2180-630E-4146-BCF9-9287477B9288}" type="pres">
      <dgm:prSet presAssocID="{829F38DD-4D5C-49A0-BBEA-56CFFB007D32}" presName="sibTrans" presStyleCnt="0"/>
      <dgm:spPr/>
      <dgm:t>
        <a:bodyPr/>
        <a:lstStyle/>
        <a:p>
          <a:endParaRPr lang="en-US"/>
        </a:p>
      </dgm:t>
    </dgm:pt>
    <dgm:pt modelId="{8FF481AA-63C1-4BCE-AEBF-72D3129D4073}" type="pres">
      <dgm:prSet presAssocID="{98C5688D-8F91-4739-B767-9D2437E76E41}" presName="node" presStyleLbl="node1" presStyleIdx="4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BE9125A5-2043-4506-A4BC-4EA916ACF812}" type="pres">
      <dgm:prSet presAssocID="{8E05B990-2635-40E2-9D1B-66B5480F79F2}" presName="sibTrans" presStyleCnt="0"/>
      <dgm:spPr/>
      <dgm:t>
        <a:bodyPr/>
        <a:lstStyle/>
        <a:p>
          <a:endParaRPr lang="en-US"/>
        </a:p>
      </dgm:t>
    </dgm:pt>
    <dgm:pt modelId="{1F502286-5021-4718-A3E6-254C50E47DDC}" type="pres">
      <dgm:prSet presAssocID="{EA3D937E-F081-47FB-B3AB-DD2EED8ED3D4}" presName="node" presStyleLbl="node1" presStyleIdx="5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</dgm:ptLst>
  <dgm:cxnLst>
    <dgm:cxn modelId="{D2D2A331-0217-409C-9869-19029241018D}" type="presOf" srcId="{98C5688D-8F91-4739-B767-9D2437E76E41}" destId="{8FF481AA-63C1-4BCE-AEBF-72D3129D4073}" srcOrd="0" destOrd="0" presId="urn:microsoft.com/office/officeart/2005/8/layout/default"/>
    <dgm:cxn modelId="{F25F9283-87D7-4115-802D-78EE5B8C99A7}" srcId="{3A5DBA7C-1E3A-4BA7-A54B-6A9BD049AEFA}" destId="{DAF0C1FC-6001-4898-8E62-30707B56EFD8}" srcOrd="1" destOrd="0" parTransId="{B66FFD4E-B8A5-44C5-AB7B-8622E8B8880A}" sibTransId="{C6D91E26-A7C8-4169-BEC4-E67405A1CA20}"/>
    <dgm:cxn modelId="{72DD3864-2426-4E35-A22E-6964E2292FA6}" srcId="{3A5DBA7C-1E3A-4BA7-A54B-6A9BD049AEFA}" destId="{8AD31896-4341-4ABD-9868-9FEE417AD321}" srcOrd="3" destOrd="0" parTransId="{DAE1FC67-616A-4233-9116-9B802B0D4E6A}" sibTransId="{829F38DD-4D5C-49A0-BBEA-56CFFB007D32}"/>
    <dgm:cxn modelId="{D0F830D7-C5DD-403B-9493-847930903644}" type="presOf" srcId="{DAF0C1FC-6001-4898-8E62-30707B56EFD8}" destId="{02AD45C5-B159-4A65-BF8F-2F1D302DD217}" srcOrd="0" destOrd="0" presId="urn:microsoft.com/office/officeart/2005/8/layout/default"/>
    <dgm:cxn modelId="{07ED72F5-A0FD-4BB6-8044-531A11AE4E88}" srcId="{3A5DBA7C-1E3A-4BA7-A54B-6A9BD049AEFA}" destId="{734C3DDD-2B00-4243-A3E6-65B7EF9AE66F}" srcOrd="2" destOrd="0" parTransId="{F229410F-E0F7-4277-B2D8-11837E984B36}" sibTransId="{8534BA03-45FF-4267-A794-3343DB5AF730}"/>
    <dgm:cxn modelId="{54157FCD-477A-4568-984E-2F82B87DD5A3}" type="presOf" srcId="{8AA173A3-70D8-43CF-A112-6934C47E3C7A}" destId="{7FE4A10B-6D3C-4EC6-B411-F4E250676855}" srcOrd="0" destOrd="0" presId="urn:microsoft.com/office/officeart/2005/8/layout/default"/>
    <dgm:cxn modelId="{A968FE4E-45CF-4F51-A0F2-43D6325AEA41}" srcId="{3A5DBA7C-1E3A-4BA7-A54B-6A9BD049AEFA}" destId="{98C5688D-8F91-4739-B767-9D2437E76E41}" srcOrd="4" destOrd="0" parTransId="{72CDCA98-DAF2-444C-8EEE-849D7E1C9B6C}" sibTransId="{8E05B990-2635-40E2-9D1B-66B5480F79F2}"/>
    <dgm:cxn modelId="{CD94A9F0-16AE-48D5-B850-140932691075}" srcId="{3A5DBA7C-1E3A-4BA7-A54B-6A9BD049AEFA}" destId="{8AA173A3-70D8-43CF-A112-6934C47E3C7A}" srcOrd="0" destOrd="0" parTransId="{FD8DA513-F67A-48C0-9877-F15BDF755503}" sibTransId="{5CA53F7B-3BB2-4D42-9EDA-A373B22D00D8}"/>
    <dgm:cxn modelId="{DB5536F7-6019-467C-8317-B6034267A722}" type="presOf" srcId="{734C3DDD-2B00-4243-A3E6-65B7EF9AE66F}" destId="{CA5020F8-F27F-4965-8D9A-075A68952FDA}" srcOrd="0" destOrd="0" presId="urn:microsoft.com/office/officeart/2005/8/layout/default"/>
    <dgm:cxn modelId="{ADBBB978-B928-49C4-BB21-F577870D76D5}" srcId="{3A5DBA7C-1E3A-4BA7-A54B-6A9BD049AEFA}" destId="{EA3D937E-F081-47FB-B3AB-DD2EED8ED3D4}" srcOrd="5" destOrd="0" parTransId="{3F0553BC-16D6-4ACB-84FD-54F6BC94BFA9}" sibTransId="{EEE33B23-E55B-4CF0-A0A1-BBB272AC2A43}"/>
    <dgm:cxn modelId="{7507523B-8FDA-4CA2-B74F-30970DD61D92}" type="presOf" srcId="{EA3D937E-F081-47FB-B3AB-DD2EED8ED3D4}" destId="{1F502286-5021-4718-A3E6-254C50E47DDC}" srcOrd="0" destOrd="0" presId="urn:microsoft.com/office/officeart/2005/8/layout/default"/>
    <dgm:cxn modelId="{F92E10F2-2B90-4B59-BB02-CA4CA44C14C6}" type="presOf" srcId="{8AD31896-4341-4ABD-9868-9FEE417AD321}" destId="{81C35EA0-CF45-4DF0-B1B1-AC5551B9BD52}" srcOrd="0" destOrd="0" presId="urn:microsoft.com/office/officeart/2005/8/layout/default"/>
    <dgm:cxn modelId="{E0DBDBBF-80BC-48F5-82AE-52BB42530341}" type="presOf" srcId="{3A5DBA7C-1E3A-4BA7-A54B-6A9BD049AEFA}" destId="{E81E2387-0464-44FE-B7DA-751CC1336D80}" srcOrd="0" destOrd="0" presId="urn:microsoft.com/office/officeart/2005/8/layout/default"/>
    <dgm:cxn modelId="{22AAC2A6-2624-4250-B7B0-A01E3A125A4A}" type="presParOf" srcId="{E81E2387-0464-44FE-B7DA-751CC1336D80}" destId="{7FE4A10B-6D3C-4EC6-B411-F4E250676855}" srcOrd="0" destOrd="0" presId="urn:microsoft.com/office/officeart/2005/8/layout/default"/>
    <dgm:cxn modelId="{82642BF5-7A57-49F6-972C-74510CB0769F}" type="presParOf" srcId="{E81E2387-0464-44FE-B7DA-751CC1336D80}" destId="{7253EFF1-BE07-4957-8CFC-49E375B142BA}" srcOrd="1" destOrd="0" presId="urn:microsoft.com/office/officeart/2005/8/layout/default"/>
    <dgm:cxn modelId="{ED483742-02E5-4DE2-95B8-9125B21A978A}" type="presParOf" srcId="{E81E2387-0464-44FE-B7DA-751CC1336D80}" destId="{02AD45C5-B159-4A65-BF8F-2F1D302DD217}" srcOrd="2" destOrd="0" presId="urn:microsoft.com/office/officeart/2005/8/layout/default"/>
    <dgm:cxn modelId="{350CC784-9075-4D3A-8152-62339BABD273}" type="presParOf" srcId="{E81E2387-0464-44FE-B7DA-751CC1336D80}" destId="{E29A8ECB-4D71-48DA-BA68-831766D828AD}" srcOrd="3" destOrd="0" presId="urn:microsoft.com/office/officeart/2005/8/layout/default"/>
    <dgm:cxn modelId="{00515B34-7C77-46AA-93A4-C9DE90B2C854}" type="presParOf" srcId="{E81E2387-0464-44FE-B7DA-751CC1336D80}" destId="{CA5020F8-F27F-4965-8D9A-075A68952FDA}" srcOrd="4" destOrd="0" presId="urn:microsoft.com/office/officeart/2005/8/layout/default"/>
    <dgm:cxn modelId="{CCE15E2C-8053-4332-B4E9-EFBD95F36718}" type="presParOf" srcId="{E81E2387-0464-44FE-B7DA-751CC1336D80}" destId="{7EAB27F4-0752-44B3-9DFC-DB17D71988A5}" srcOrd="5" destOrd="0" presId="urn:microsoft.com/office/officeart/2005/8/layout/default"/>
    <dgm:cxn modelId="{BAB00CBC-F3E6-4A67-9871-593A426888AE}" type="presParOf" srcId="{E81E2387-0464-44FE-B7DA-751CC1336D80}" destId="{81C35EA0-CF45-4DF0-B1B1-AC5551B9BD52}" srcOrd="6" destOrd="0" presId="urn:microsoft.com/office/officeart/2005/8/layout/default"/>
    <dgm:cxn modelId="{59429E7D-C9F6-4879-90EA-D48AA1E707F9}" type="presParOf" srcId="{E81E2387-0464-44FE-B7DA-751CC1336D80}" destId="{BB0F2180-630E-4146-BCF9-9287477B9288}" srcOrd="7" destOrd="0" presId="urn:microsoft.com/office/officeart/2005/8/layout/default"/>
    <dgm:cxn modelId="{A405C949-EA46-43E6-B191-9D28603F3298}" type="presParOf" srcId="{E81E2387-0464-44FE-B7DA-751CC1336D80}" destId="{8FF481AA-63C1-4BCE-AEBF-72D3129D4073}" srcOrd="8" destOrd="0" presId="urn:microsoft.com/office/officeart/2005/8/layout/default"/>
    <dgm:cxn modelId="{96830DB6-C6D9-4595-88B3-40C556C795F4}" type="presParOf" srcId="{E81E2387-0464-44FE-B7DA-751CC1336D80}" destId="{BE9125A5-2043-4506-A4BC-4EA916ACF812}" srcOrd="9" destOrd="0" presId="urn:microsoft.com/office/officeart/2005/8/layout/default"/>
    <dgm:cxn modelId="{8C9470F7-702A-47DE-A076-40CF6C67220B}" type="presParOf" srcId="{E81E2387-0464-44FE-B7DA-751CC1336D80}" destId="{1F502286-5021-4718-A3E6-254C50E47DD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DDDD379-613D-458D-A4A9-3795506AECA4}" type="doc">
      <dgm:prSet loTypeId="urn:microsoft.com/office/officeart/2005/8/layout/vList4" loCatId="picture" qsTypeId="urn:microsoft.com/office/officeart/2005/8/quickstyle/3d6" qsCatId="3D" csTypeId="urn:microsoft.com/office/officeart/2005/8/colors/accent0_3" csCatId="mainScheme" phldr="1"/>
      <dgm:spPr/>
    </dgm:pt>
    <dgm:pt modelId="{4CE5AE20-2505-4C5C-8512-3F5BA022A93A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GDP is the </a:t>
          </a:r>
          <a:r>
            <a:rPr lang="en-US" sz="3200" u="sng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Market value </a:t>
          </a:r>
          <a:r>
            <a:rPr lang="en-US" sz="3200" dirty="0" smtClean="0">
              <a:latin typeface="Franklin Gothic Medium Cond" panose="020B0606030402020204" pitchFamily="34" charset="0"/>
            </a:rPr>
            <a:t>of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736ECA50-31D2-46F5-A291-EABA25196F0B}" type="parTrans" cxnId="{6A17D797-7DBA-454C-B969-5D1274B01FA1}">
      <dgm:prSet/>
      <dgm:spPr/>
      <dgm:t>
        <a:bodyPr/>
        <a:lstStyle/>
        <a:p>
          <a:endParaRPr lang="en-US" sz="1050"/>
        </a:p>
      </dgm:t>
    </dgm:pt>
    <dgm:pt modelId="{D235FDE8-FECC-4FDB-8A02-23985F2EB10A}" type="sibTrans" cxnId="{6A17D797-7DBA-454C-B969-5D1274B01FA1}">
      <dgm:prSet/>
      <dgm:spPr/>
      <dgm:t>
        <a:bodyPr/>
        <a:lstStyle/>
        <a:p>
          <a:endParaRPr lang="en-US" sz="1050"/>
        </a:p>
      </dgm:t>
    </dgm:pt>
    <dgm:pt modelId="{F3FB0FF8-D778-442E-82CA-64CBCCC9386A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All </a:t>
          </a:r>
          <a:r>
            <a:rPr lang="en-US" sz="3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final</a:t>
          </a:r>
          <a:r>
            <a:rPr lang="en-US" sz="3200" dirty="0" smtClean="0">
              <a:latin typeface="Franklin Gothic Medium Cond" panose="020B0606030402020204" pitchFamily="34" charset="0"/>
            </a:rPr>
            <a:t> goods &amp; services</a:t>
          </a:r>
        </a:p>
      </dgm:t>
    </dgm:pt>
    <dgm:pt modelId="{54F4FB13-2DBD-4ADC-8F82-80C0BD9F5ADE}" type="parTrans" cxnId="{E2096C31-5AC6-4A31-949E-9BA9F88ECC98}">
      <dgm:prSet/>
      <dgm:spPr/>
      <dgm:t>
        <a:bodyPr/>
        <a:lstStyle/>
        <a:p>
          <a:endParaRPr lang="en-US" sz="1050"/>
        </a:p>
      </dgm:t>
    </dgm:pt>
    <dgm:pt modelId="{6C608EC7-220B-46E5-B81C-3F27A3577672}" type="sibTrans" cxnId="{E2096C31-5AC6-4A31-949E-9BA9F88ECC98}">
      <dgm:prSet/>
      <dgm:spPr/>
      <dgm:t>
        <a:bodyPr/>
        <a:lstStyle/>
        <a:p>
          <a:endParaRPr lang="en-US" sz="1050"/>
        </a:p>
      </dgm:t>
    </dgm:pt>
    <dgm:pt modelId="{B9403D76-4373-4340-B7DA-F545DC6DB74C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Produced </a:t>
          </a:r>
          <a:r>
            <a:rPr lang="en-US" sz="3200" u="sng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within a country</a:t>
          </a:r>
        </a:p>
      </dgm:t>
    </dgm:pt>
    <dgm:pt modelId="{5A4B3D31-7A48-4A92-B35F-7C3ECB8FD5E6}" type="parTrans" cxnId="{ABE1C8E8-8786-4E8F-B30B-9F452C71000D}">
      <dgm:prSet/>
      <dgm:spPr/>
      <dgm:t>
        <a:bodyPr/>
        <a:lstStyle/>
        <a:p>
          <a:endParaRPr lang="en-US" sz="1050"/>
        </a:p>
      </dgm:t>
    </dgm:pt>
    <dgm:pt modelId="{0F10217C-57A4-4EB4-8BD2-EB9B3F8466A6}" type="sibTrans" cxnId="{ABE1C8E8-8786-4E8F-B30B-9F452C71000D}">
      <dgm:prSet/>
      <dgm:spPr/>
      <dgm:t>
        <a:bodyPr/>
        <a:lstStyle/>
        <a:p>
          <a:endParaRPr lang="en-US" sz="1050"/>
        </a:p>
      </dgm:t>
    </dgm:pt>
    <dgm:pt modelId="{076D078F-C3A7-497C-9487-CF62D131B483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For a </a:t>
          </a:r>
          <a:r>
            <a:rPr lang="en-US" sz="3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given time period</a:t>
          </a:r>
          <a:r>
            <a:rPr lang="en-US" sz="3200" dirty="0" smtClean="0">
              <a:latin typeface="Franklin Gothic Medium Cond" panose="020B0606030402020204" pitchFamily="34" charset="0"/>
            </a:rPr>
            <a:t>.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3611A452-AADE-406D-9056-C3D80B4C9EEC}" type="parTrans" cxnId="{87D47BDA-ECAC-4FFA-95D3-249CB044DEC6}">
      <dgm:prSet/>
      <dgm:spPr/>
      <dgm:t>
        <a:bodyPr/>
        <a:lstStyle/>
        <a:p>
          <a:endParaRPr lang="en-US" sz="1050"/>
        </a:p>
      </dgm:t>
    </dgm:pt>
    <dgm:pt modelId="{148740E2-3FD4-409A-93B8-CB3542B56227}" type="sibTrans" cxnId="{87D47BDA-ECAC-4FFA-95D3-249CB044DEC6}">
      <dgm:prSet/>
      <dgm:spPr/>
      <dgm:t>
        <a:bodyPr/>
        <a:lstStyle/>
        <a:p>
          <a:endParaRPr lang="en-US" sz="1050"/>
        </a:p>
      </dgm:t>
    </dgm:pt>
    <dgm:pt modelId="{9B80E45B-71BE-4195-BBEA-41AD5DC966A5}" type="pres">
      <dgm:prSet presAssocID="{9DDDD379-613D-458D-A4A9-3795506AECA4}" presName="linear" presStyleCnt="0">
        <dgm:presLayoutVars>
          <dgm:dir/>
          <dgm:resizeHandles val="exact"/>
        </dgm:presLayoutVars>
      </dgm:prSet>
      <dgm:spPr/>
    </dgm:pt>
    <dgm:pt modelId="{594FFEF8-8F19-4D16-98E3-CC8E5561DF36}" type="pres">
      <dgm:prSet presAssocID="{4CE5AE20-2505-4C5C-8512-3F5BA022A93A}" presName="comp" presStyleCnt="0"/>
      <dgm:spPr/>
    </dgm:pt>
    <dgm:pt modelId="{356025ED-FDD8-48F3-BFB0-A9306E772591}" type="pres">
      <dgm:prSet presAssocID="{4CE5AE20-2505-4C5C-8512-3F5BA022A93A}" presName="box" presStyleLbl="node1" presStyleIdx="0" presStyleCnt="4"/>
      <dgm:spPr/>
      <dgm:t>
        <a:bodyPr/>
        <a:lstStyle/>
        <a:p>
          <a:endParaRPr lang="en-US"/>
        </a:p>
      </dgm:t>
    </dgm:pt>
    <dgm:pt modelId="{AEFB42E5-577C-4E67-90C0-622E6EE49D7E}" type="pres">
      <dgm:prSet presAssocID="{4CE5AE20-2505-4C5C-8512-3F5BA022A93A}" presName="img" presStyleLbl="fgImgPlace1" presStyleIdx="0" presStyleCnt="4" custScaleX="6064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DE64718-39B6-4F23-A8CC-6200589EBE5D}" type="pres">
      <dgm:prSet presAssocID="{4CE5AE20-2505-4C5C-8512-3F5BA022A93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4170D-71B1-462E-8D64-2FF5EFC17D01}" type="pres">
      <dgm:prSet presAssocID="{D235FDE8-FECC-4FDB-8A02-23985F2EB10A}" presName="spacer" presStyleCnt="0"/>
      <dgm:spPr/>
    </dgm:pt>
    <dgm:pt modelId="{35DD0C38-EB35-4389-A44F-19A1D310DB71}" type="pres">
      <dgm:prSet presAssocID="{F3FB0FF8-D778-442E-82CA-64CBCCC9386A}" presName="comp" presStyleCnt="0"/>
      <dgm:spPr/>
    </dgm:pt>
    <dgm:pt modelId="{1B0B4EED-3EA5-42E0-8F07-6C5CD9A72120}" type="pres">
      <dgm:prSet presAssocID="{F3FB0FF8-D778-442E-82CA-64CBCCC9386A}" presName="box" presStyleLbl="node1" presStyleIdx="1" presStyleCnt="4"/>
      <dgm:spPr/>
      <dgm:t>
        <a:bodyPr/>
        <a:lstStyle/>
        <a:p>
          <a:endParaRPr lang="en-US"/>
        </a:p>
      </dgm:t>
    </dgm:pt>
    <dgm:pt modelId="{F7AA12A3-17AB-4360-BDA5-81A8A8661200}" type="pres">
      <dgm:prSet presAssocID="{F3FB0FF8-D778-442E-82CA-64CBCCC9386A}" presName="img" presStyleLbl="fgImgPlace1" presStyleIdx="1" presStyleCnt="4" custScaleX="6064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3101DD8-E976-46A0-BB61-50559A177CAA}" type="pres">
      <dgm:prSet presAssocID="{F3FB0FF8-D778-442E-82CA-64CBCCC9386A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17AC38-82FE-40C6-9294-AFD25ABEC277}" type="pres">
      <dgm:prSet presAssocID="{6C608EC7-220B-46E5-B81C-3F27A3577672}" presName="spacer" presStyleCnt="0"/>
      <dgm:spPr/>
    </dgm:pt>
    <dgm:pt modelId="{39039123-27D9-4D9A-B3FC-8320FF5E622C}" type="pres">
      <dgm:prSet presAssocID="{B9403D76-4373-4340-B7DA-F545DC6DB74C}" presName="comp" presStyleCnt="0"/>
      <dgm:spPr/>
    </dgm:pt>
    <dgm:pt modelId="{CABEA3BB-E00A-400A-8B47-93537418A92F}" type="pres">
      <dgm:prSet presAssocID="{B9403D76-4373-4340-B7DA-F545DC6DB74C}" presName="box" presStyleLbl="node1" presStyleIdx="2" presStyleCnt="4"/>
      <dgm:spPr/>
      <dgm:t>
        <a:bodyPr/>
        <a:lstStyle/>
        <a:p>
          <a:endParaRPr lang="en-US"/>
        </a:p>
      </dgm:t>
    </dgm:pt>
    <dgm:pt modelId="{185E4CC0-16B7-4981-AA5F-4E6721114ADD}" type="pres">
      <dgm:prSet presAssocID="{B9403D76-4373-4340-B7DA-F545DC6DB74C}" presName="img" presStyleLbl="fgImgPlace1" presStyleIdx="2" presStyleCnt="4" custScaleX="6064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9E987C8-A59B-48BE-BFD8-E92808847329}" type="pres">
      <dgm:prSet presAssocID="{B9403D76-4373-4340-B7DA-F545DC6DB74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F5B5A-02DB-47EB-9B10-47A69F970552}" type="pres">
      <dgm:prSet presAssocID="{0F10217C-57A4-4EB4-8BD2-EB9B3F8466A6}" presName="spacer" presStyleCnt="0"/>
      <dgm:spPr/>
    </dgm:pt>
    <dgm:pt modelId="{793ABD87-C301-4510-9A86-5EAEF87EC6FE}" type="pres">
      <dgm:prSet presAssocID="{076D078F-C3A7-497C-9487-CF62D131B483}" presName="comp" presStyleCnt="0"/>
      <dgm:spPr/>
    </dgm:pt>
    <dgm:pt modelId="{2AA2ADB4-6080-4165-AF7C-1F3276DAD0C9}" type="pres">
      <dgm:prSet presAssocID="{076D078F-C3A7-497C-9487-CF62D131B483}" presName="box" presStyleLbl="node1" presStyleIdx="3" presStyleCnt="4"/>
      <dgm:spPr/>
      <dgm:t>
        <a:bodyPr/>
        <a:lstStyle/>
        <a:p>
          <a:endParaRPr lang="en-US"/>
        </a:p>
      </dgm:t>
    </dgm:pt>
    <dgm:pt modelId="{7C3117D8-D7B1-4E53-AF28-9D6BD6F69C2E}" type="pres">
      <dgm:prSet presAssocID="{076D078F-C3A7-497C-9487-CF62D131B483}" presName="img" presStyleLbl="fgImgPlace1" presStyleIdx="3" presStyleCnt="4" custScaleX="60643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471259D-25B3-4293-B68D-C8B640CC925D}" type="pres">
      <dgm:prSet presAssocID="{076D078F-C3A7-497C-9487-CF62D131B483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0AC8CC-E47C-4440-8C8C-EFDD68FBDCE3}" type="presOf" srcId="{4CE5AE20-2505-4C5C-8512-3F5BA022A93A}" destId="{356025ED-FDD8-48F3-BFB0-A9306E772591}" srcOrd="0" destOrd="0" presId="urn:microsoft.com/office/officeart/2005/8/layout/vList4"/>
    <dgm:cxn modelId="{E3F95D15-AD9A-4AB2-B0A1-DA95D524A149}" type="presOf" srcId="{9DDDD379-613D-458D-A4A9-3795506AECA4}" destId="{9B80E45B-71BE-4195-BBEA-41AD5DC966A5}" srcOrd="0" destOrd="0" presId="urn:microsoft.com/office/officeart/2005/8/layout/vList4"/>
    <dgm:cxn modelId="{4DE94E3C-3A2F-4D2E-8688-51B5752B5435}" type="presOf" srcId="{F3FB0FF8-D778-442E-82CA-64CBCCC9386A}" destId="{1B0B4EED-3EA5-42E0-8F07-6C5CD9A72120}" srcOrd="0" destOrd="0" presId="urn:microsoft.com/office/officeart/2005/8/layout/vList4"/>
    <dgm:cxn modelId="{B0E92ADD-E92D-4D0B-9B52-65369405772F}" type="presOf" srcId="{076D078F-C3A7-497C-9487-CF62D131B483}" destId="{2AA2ADB4-6080-4165-AF7C-1F3276DAD0C9}" srcOrd="0" destOrd="0" presId="urn:microsoft.com/office/officeart/2005/8/layout/vList4"/>
    <dgm:cxn modelId="{B403823E-286C-4DE2-8590-CE486F327110}" type="presOf" srcId="{B9403D76-4373-4340-B7DA-F545DC6DB74C}" destId="{CABEA3BB-E00A-400A-8B47-93537418A92F}" srcOrd="0" destOrd="0" presId="urn:microsoft.com/office/officeart/2005/8/layout/vList4"/>
    <dgm:cxn modelId="{7209C9D4-9363-4FCC-8B30-99C03EAA25DB}" type="presOf" srcId="{4CE5AE20-2505-4C5C-8512-3F5BA022A93A}" destId="{FDE64718-39B6-4F23-A8CC-6200589EBE5D}" srcOrd="1" destOrd="0" presId="urn:microsoft.com/office/officeart/2005/8/layout/vList4"/>
    <dgm:cxn modelId="{ABE1C8E8-8786-4E8F-B30B-9F452C71000D}" srcId="{9DDDD379-613D-458D-A4A9-3795506AECA4}" destId="{B9403D76-4373-4340-B7DA-F545DC6DB74C}" srcOrd="2" destOrd="0" parTransId="{5A4B3D31-7A48-4A92-B35F-7C3ECB8FD5E6}" sibTransId="{0F10217C-57A4-4EB4-8BD2-EB9B3F8466A6}"/>
    <dgm:cxn modelId="{144FE7CE-56BE-4A9B-9289-47C26FA1FB7D}" type="presOf" srcId="{F3FB0FF8-D778-442E-82CA-64CBCCC9386A}" destId="{33101DD8-E976-46A0-BB61-50559A177CAA}" srcOrd="1" destOrd="0" presId="urn:microsoft.com/office/officeart/2005/8/layout/vList4"/>
    <dgm:cxn modelId="{F4F70CFB-503B-462C-BB89-942CF42C4765}" type="presOf" srcId="{B9403D76-4373-4340-B7DA-F545DC6DB74C}" destId="{A9E987C8-A59B-48BE-BFD8-E92808847329}" srcOrd="1" destOrd="0" presId="urn:microsoft.com/office/officeart/2005/8/layout/vList4"/>
    <dgm:cxn modelId="{65B1FF5A-FD48-4E56-9BB1-C1A607AF43AE}" type="presOf" srcId="{076D078F-C3A7-497C-9487-CF62D131B483}" destId="{6471259D-25B3-4293-B68D-C8B640CC925D}" srcOrd="1" destOrd="0" presId="urn:microsoft.com/office/officeart/2005/8/layout/vList4"/>
    <dgm:cxn modelId="{E2096C31-5AC6-4A31-949E-9BA9F88ECC98}" srcId="{9DDDD379-613D-458D-A4A9-3795506AECA4}" destId="{F3FB0FF8-D778-442E-82CA-64CBCCC9386A}" srcOrd="1" destOrd="0" parTransId="{54F4FB13-2DBD-4ADC-8F82-80C0BD9F5ADE}" sibTransId="{6C608EC7-220B-46E5-B81C-3F27A3577672}"/>
    <dgm:cxn modelId="{6A17D797-7DBA-454C-B969-5D1274B01FA1}" srcId="{9DDDD379-613D-458D-A4A9-3795506AECA4}" destId="{4CE5AE20-2505-4C5C-8512-3F5BA022A93A}" srcOrd="0" destOrd="0" parTransId="{736ECA50-31D2-46F5-A291-EABA25196F0B}" sibTransId="{D235FDE8-FECC-4FDB-8A02-23985F2EB10A}"/>
    <dgm:cxn modelId="{87D47BDA-ECAC-4FFA-95D3-249CB044DEC6}" srcId="{9DDDD379-613D-458D-A4A9-3795506AECA4}" destId="{076D078F-C3A7-497C-9487-CF62D131B483}" srcOrd="3" destOrd="0" parTransId="{3611A452-AADE-406D-9056-C3D80B4C9EEC}" sibTransId="{148740E2-3FD4-409A-93B8-CB3542B56227}"/>
    <dgm:cxn modelId="{A6567BF2-812D-4643-8C72-767A1E6E69D7}" type="presParOf" srcId="{9B80E45B-71BE-4195-BBEA-41AD5DC966A5}" destId="{594FFEF8-8F19-4D16-98E3-CC8E5561DF36}" srcOrd="0" destOrd="0" presId="urn:microsoft.com/office/officeart/2005/8/layout/vList4"/>
    <dgm:cxn modelId="{6EF12B8F-38F4-45E8-8559-27BAA917820F}" type="presParOf" srcId="{594FFEF8-8F19-4D16-98E3-CC8E5561DF36}" destId="{356025ED-FDD8-48F3-BFB0-A9306E772591}" srcOrd="0" destOrd="0" presId="urn:microsoft.com/office/officeart/2005/8/layout/vList4"/>
    <dgm:cxn modelId="{8B91D651-65CB-424A-A63C-DF461510ABE3}" type="presParOf" srcId="{594FFEF8-8F19-4D16-98E3-CC8E5561DF36}" destId="{AEFB42E5-577C-4E67-90C0-622E6EE49D7E}" srcOrd="1" destOrd="0" presId="urn:microsoft.com/office/officeart/2005/8/layout/vList4"/>
    <dgm:cxn modelId="{5A48E5A2-0206-4812-A2AA-88267D997916}" type="presParOf" srcId="{594FFEF8-8F19-4D16-98E3-CC8E5561DF36}" destId="{FDE64718-39B6-4F23-A8CC-6200589EBE5D}" srcOrd="2" destOrd="0" presId="urn:microsoft.com/office/officeart/2005/8/layout/vList4"/>
    <dgm:cxn modelId="{2B56E678-4D64-43FE-A28F-37485BB7B025}" type="presParOf" srcId="{9B80E45B-71BE-4195-BBEA-41AD5DC966A5}" destId="{2284170D-71B1-462E-8D64-2FF5EFC17D01}" srcOrd="1" destOrd="0" presId="urn:microsoft.com/office/officeart/2005/8/layout/vList4"/>
    <dgm:cxn modelId="{B074B0FE-B3ED-43C7-A259-30E17903EA69}" type="presParOf" srcId="{9B80E45B-71BE-4195-BBEA-41AD5DC966A5}" destId="{35DD0C38-EB35-4389-A44F-19A1D310DB71}" srcOrd="2" destOrd="0" presId="urn:microsoft.com/office/officeart/2005/8/layout/vList4"/>
    <dgm:cxn modelId="{2AA5CC69-35F6-4E70-B46B-4859322F79F6}" type="presParOf" srcId="{35DD0C38-EB35-4389-A44F-19A1D310DB71}" destId="{1B0B4EED-3EA5-42E0-8F07-6C5CD9A72120}" srcOrd="0" destOrd="0" presId="urn:microsoft.com/office/officeart/2005/8/layout/vList4"/>
    <dgm:cxn modelId="{438D4A53-F0D3-4608-B247-D17487D22848}" type="presParOf" srcId="{35DD0C38-EB35-4389-A44F-19A1D310DB71}" destId="{F7AA12A3-17AB-4360-BDA5-81A8A8661200}" srcOrd="1" destOrd="0" presId="urn:microsoft.com/office/officeart/2005/8/layout/vList4"/>
    <dgm:cxn modelId="{A1B98687-FA07-4A0C-B514-E5C8430C434D}" type="presParOf" srcId="{35DD0C38-EB35-4389-A44F-19A1D310DB71}" destId="{33101DD8-E976-46A0-BB61-50559A177CAA}" srcOrd="2" destOrd="0" presId="urn:microsoft.com/office/officeart/2005/8/layout/vList4"/>
    <dgm:cxn modelId="{3856FEF2-B642-4EB5-A0DE-0382D6A1EE56}" type="presParOf" srcId="{9B80E45B-71BE-4195-BBEA-41AD5DC966A5}" destId="{D317AC38-82FE-40C6-9294-AFD25ABEC277}" srcOrd="3" destOrd="0" presId="urn:microsoft.com/office/officeart/2005/8/layout/vList4"/>
    <dgm:cxn modelId="{C6F14EA5-3A85-45B1-915D-13E5C35CA923}" type="presParOf" srcId="{9B80E45B-71BE-4195-BBEA-41AD5DC966A5}" destId="{39039123-27D9-4D9A-B3FC-8320FF5E622C}" srcOrd="4" destOrd="0" presId="urn:microsoft.com/office/officeart/2005/8/layout/vList4"/>
    <dgm:cxn modelId="{0A850BFC-1A54-4377-A5A1-624FA97FE49E}" type="presParOf" srcId="{39039123-27D9-4D9A-B3FC-8320FF5E622C}" destId="{CABEA3BB-E00A-400A-8B47-93537418A92F}" srcOrd="0" destOrd="0" presId="urn:microsoft.com/office/officeart/2005/8/layout/vList4"/>
    <dgm:cxn modelId="{CB9CD354-F5C1-4592-A131-30D076B5DF69}" type="presParOf" srcId="{39039123-27D9-4D9A-B3FC-8320FF5E622C}" destId="{185E4CC0-16B7-4981-AA5F-4E6721114ADD}" srcOrd="1" destOrd="0" presId="urn:microsoft.com/office/officeart/2005/8/layout/vList4"/>
    <dgm:cxn modelId="{34B5CBD1-E100-47FB-8D4F-1273FAACE51F}" type="presParOf" srcId="{39039123-27D9-4D9A-B3FC-8320FF5E622C}" destId="{A9E987C8-A59B-48BE-BFD8-E92808847329}" srcOrd="2" destOrd="0" presId="urn:microsoft.com/office/officeart/2005/8/layout/vList4"/>
    <dgm:cxn modelId="{A3FCABC7-D328-440B-98E9-F077D47CE34D}" type="presParOf" srcId="{9B80E45B-71BE-4195-BBEA-41AD5DC966A5}" destId="{FC0F5B5A-02DB-47EB-9B10-47A69F970552}" srcOrd="5" destOrd="0" presId="urn:microsoft.com/office/officeart/2005/8/layout/vList4"/>
    <dgm:cxn modelId="{B6DB4505-3DCC-489A-BDC6-97D74C4836CF}" type="presParOf" srcId="{9B80E45B-71BE-4195-BBEA-41AD5DC966A5}" destId="{793ABD87-C301-4510-9A86-5EAEF87EC6FE}" srcOrd="6" destOrd="0" presId="urn:microsoft.com/office/officeart/2005/8/layout/vList4"/>
    <dgm:cxn modelId="{232D3466-C161-4AA9-ABF5-6C2CA68649F4}" type="presParOf" srcId="{793ABD87-C301-4510-9A86-5EAEF87EC6FE}" destId="{2AA2ADB4-6080-4165-AF7C-1F3276DAD0C9}" srcOrd="0" destOrd="0" presId="urn:microsoft.com/office/officeart/2005/8/layout/vList4"/>
    <dgm:cxn modelId="{2F82F32C-64C5-404F-A6D7-4B7341BCAB60}" type="presParOf" srcId="{793ABD87-C301-4510-9A86-5EAEF87EC6FE}" destId="{7C3117D8-D7B1-4E53-AF28-9D6BD6F69C2E}" srcOrd="1" destOrd="0" presId="urn:microsoft.com/office/officeart/2005/8/layout/vList4"/>
    <dgm:cxn modelId="{7F5517E9-462D-4730-B5CF-CA3ECF94AFC5}" type="presParOf" srcId="{793ABD87-C301-4510-9A86-5EAEF87EC6FE}" destId="{6471259D-25B3-4293-B68D-C8B640CC925D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DDDD379-613D-458D-A4A9-3795506AECA4}" type="doc">
      <dgm:prSet loTypeId="urn:microsoft.com/office/officeart/2005/8/layout/vList4" loCatId="picture" qsTypeId="urn:microsoft.com/office/officeart/2005/8/quickstyle/3d6" qsCatId="3D" csTypeId="urn:microsoft.com/office/officeart/2005/8/colors/accent0_3" csCatId="mainScheme" phldr="1"/>
      <dgm:spPr/>
    </dgm:pt>
    <dgm:pt modelId="{4CE5AE20-2505-4C5C-8512-3F5BA022A93A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GDP is the </a:t>
          </a:r>
          <a:r>
            <a:rPr lang="en-US" sz="3200" u="sng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Market value </a:t>
          </a:r>
          <a:r>
            <a:rPr lang="en-US" sz="3200" dirty="0" smtClean="0">
              <a:latin typeface="Franklin Gothic Medium Cond" panose="020B0606030402020204" pitchFamily="34" charset="0"/>
            </a:rPr>
            <a:t>of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736ECA50-31D2-46F5-A291-EABA25196F0B}" type="parTrans" cxnId="{6A17D797-7DBA-454C-B969-5D1274B01FA1}">
      <dgm:prSet/>
      <dgm:spPr/>
      <dgm:t>
        <a:bodyPr/>
        <a:lstStyle/>
        <a:p>
          <a:endParaRPr lang="en-US" sz="1050"/>
        </a:p>
      </dgm:t>
    </dgm:pt>
    <dgm:pt modelId="{D235FDE8-FECC-4FDB-8A02-23985F2EB10A}" type="sibTrans" cxnId="{6A17D797-7DBA-454C-B969-5D1274B01FA1}">
      <dgm:prSet/>
      <dgm:spPr/>
      <dgm:t>
        <a:bodyPr/>
        <a:lstStyle/>
        <a:p>
          <a:endParaRPr lang="en-US" sz="1050"/>
        </a:p>
      </dgm:t>
    </dgm:pt>
    <dgm:pt modelId="{F3FB0FF8-D778-442E-82CA-64CBCCC9386A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All </a:t>
          </a:r>
          <a:r>
            <a:rPr lang="en-US" sz="3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final</a:t>
          </a:r>
          <a:r>
            <a:rPr lang="en-US" sz="3200" dirty="0" smtClean="0">
              <a:latin typeface="Franklin Gothic Medium Cond" panose="020B0606030402020204" pitchFamily="34" charset="0"/>
            </a:rPr>
            <a:t> goods &amp; services</a:t>
          </a:r>
        </a:p>
      </dgm:t>
    </dgm:pt>
    <dgm:pt modelId="{54F4FB13-2DBD-4ADC-8F82-80C0BD9F5ADE}" type="parTrans" cxnId="{E2096C31-5AC6-4A31-949E-9BA9F88ECC98}">
      <dgm:prSet/>
      <dgm:spPr/>
      <dgm:t>
        <a:bodyPr/>
        <a:lstStyle/>
        <a:p>
          <a:endParaRPr lang="en-US" sz="1050"/>
        </a:p>
      </dgm:t>
    </dgm:pt>
    <dgm:pt modelId="{6C608EC7-220B-46E5-B81C-3F27A3577672}" type="sibTrans" cxnId="{E2096C31-5AC6-4A31-949E-9BA9F88ECC98}">
      <dgm:prSet/>
      <dgm:spPr/>
      <dgm:t>
        <a:bodyPr/>
        <a:lstStyle/>
        <a:p>
          <a:endParaRPr lang="en-US" sz="1050"/>
        </a:p>
      </dgm:t>
    </dgm:pt>
    <dgm:pt modelId="{B9403D76-4373-4340-B7DA-F545DC6DB74C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Produced </a:t>
          </a:r>
          <a:r>
            <a:rPr lang="en-US" sz="3200" u="sng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within a country</a:t>
          </a:r>
        </a:p>
      </dgm:t>
    </dgm:pt>
    <dgm:pt modelId="{5A4B3D31-7A48-4A92-B35F-7C3ECB8FD5E6}" type="parTrans" cxnId="{ABE1C8E8-8786-4E8F-B30B-9F452C71000D}">
      <dgm:prSet/>
      <dgm:spPr/>
      <dgm:t>
        <a:bodyPr/>
        <a:lstStyle/>
        <a:p>
          <a:endParaRPr lang="en-US" sz="1050"/>
        </a:p>
      </dgm:t>
    </dgm:pt>
    <dgm:pt modelId="{0F10217C-57A4-4EB4-8BD2-EB9B3F8466A6}" type="sibTrans" cxnId="{ABE1C8E8-8786-4E8F-B30B-9F452C71000D}">
      <dgm:prSet/>
      <dgm:spPr/>
      <dgm:t>
        <a:bodyPr/>
        <a:lstStyle/>
        <a:p>
          <a:endParaRPr lang="en-US" sz="1050"/>
        </a:p>
      </dgm:t>
    </dgm:pt>
    <dgm:pt modelId="{076D078F-C3A7-497C-9487-CF62D131B483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For a </a:t>
          </a:r>
          <a:r>
            <a:rPr lang="en-US" sz="3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given time period</a:t>
          </a:r>
          <a:r>
            <a:rPr lang="en-US" sz="3200" dirty="0" smtClean="0">
              <a:latin typeface="Franklin Gothic Medium Cond" panose="020B0606030402020204" pitchFamily="34" charset="0"/>
            </a:rPr>
            <a:t>.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3611A452-AADE-406D-9056-C3D80B4C9EEC}" type="parTrans" cxnId="{87D47BDA-ECAC-4FFA-95D3-249CB044DEC6}">
      <dgm:prSet/>
      <dgm:spPr/>
      <dgm:t>
        <a:bodyPr/>
        <a:lstStyle/>
        <a:p>
          <a:endParaRPr lang="en-US" sz="1050"/>
        </a:p>
      </dgm:t>
    </dgm:pt>
    <dgm:pt modelId="{148740E2-3FD4-409A-93B8-CB3542B56227}" type="sibTrans" cxnId="{87D47BDA-ECAC-4FFA-95D3-249CB044DEC6}">
      <dgm:prSet/>
      <dgm:spPr/>
      <dgm:t>
        <a:bodyPr/>
        <a:lstStyle/>
        <a:p>
          <a:endParaRPr lang="en-US" sz="1050"/>
        </a:p>
      </dgm:t>
    </dgm:pt>
    <dgm:pt modelId="{9B80E45B-71BE-4195-BBEA-41AD5DC966A5}" type="pres">
      <dgm:prSet presAssocID="{9DDDD379-613D-458D-A4A9-3795506AECA4}" presName="linear" presStyleCnt="0">
        <dgm:presLayoutVars>
          <dgm:dir/>
          <dgm:resizeHandles val="exact"/>
        </dgm:presLayoutVars>
      </dgm:prSet>
      <dgm:spPr/>
    </dgm:pt>
    <dgm:pt modelId="{594FFEF8-8F19-4D16-98E3-CC8E5561DF36}" type="pres">
      <dgm:prSet presAssocID="{4CE5AE20-2505-4C5C-8512-3F5BA022A93A}" presName="comp" presStyleCnt="0"/>
      <dgm:spPr/>
    </dgm:pt>
    <dgm:pt modelId="{356025ED-FDD8-48F3-BFB0-A9306E772591}" type="pres">
      <dgm:prSet presAssocID="{4CE5AE20-2505-4C5C-8512-3F5BA022A93A}" presName="box" presStyleLbl="node1" presStyleIdx="0" presStyleCnt="4"/>
      <dgm:spPr/>
      <dgm:t>
        <a:bodyPr/>
        <a:lstStyle/>
        <a:p>
          <a:endParaRPr lang="en-US"/>
        </a:p>
      </dgm:t>
    </dgm:pt>
    <dgm:pt modelId="{AEFB42E5-577C-4E67-90C0-622E6EE49D7E}" type="pres">
      <dgm:prSet presAssocID="{4CE5AE20-2505-4C5C-8512-3F5BA022A93A}" presName="img" presStyleLbl="fgImgPlace1" presStyleIdx="0" presStyleCnt="4" custScaleX="6064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DE64718-39B6-4F23-A8CC-6200589EBE5D}" type="pres">
      <dgm:prSet presAssocID="{4CE5AE20-2505-4C5C-8512-3F5BA022A93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4170D-71B1-462E-8D64-2FF5EFC17D01}" type="pres">
      <dgm:prSet presAssocID="{D235FDE8-FECC-4FDB-8A02-23985F2EB10A}" presName="spacer" presStyleCnt="0"/>
      <dgm:spPr/>
    </dgm:pt>
    <dgm:pt modelId="{35DD0C38-EB35-4389-A44F-19A1D310DB71}" type="pres">
      <dgm:prSet presAssocID="{F3FB0FF8-D778-442E-82CA-64CBCCC9386A}" presName="comp" presStyleCnt="0"/>
      <dgm:spPr/>
    </dgm:pt>
    <dgm:pt modelId="{1B0B4EED-3EA5-42E0-8F07-6C5CD9A72120}" type="pres">
      <dgm:prSet presAssocID="{F3FB0FF8-D778-442E-82CA-64CBCCC9386A}" presName="box" presStyleLbl="node1" presStyleIdx="1" presStyleCnt="4"/>
      <dgm:spPr/>
      <dgm:t>
        <a:bodyPr/>
        <a:lstStyle/>
        <a:p>
          <a:endParaRPr lang="en-US"/>
        </a:p>
      </dgm:t>
    </dgm:pt>
    <dgm:pt modelId="{F7AA12A3-17AB-4360-BDA5-81A8A8661200}" type="pres">
      <dgm:prSet presAssocID="{F3FB0FF8-D778-442E-82CA-64CBCCC9386A}" presName="img" presStyleLbl="fgImgPlace1" presStyleIdx="1" presStyleCnt="4" custScaleX="6064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3101DD8-E976-46A0-BB61-50559A177CAA}" type="pres">
      <dgm:prSet presAssocID="{F3FB0FF8-D778-442E-82CA-64CBCCC9386A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17AC38-82FE-40C6-9294-AFD25ABEC277}" type="pres">
      <dgm:prSet presAssocID="{6C608EC7-220B-46E5-B81C-3F27A3577672}" presName="spacer" presStyleCnt="0"/>
      <dgm:spPr/>
    </dgm:pt>
    <dgm:pt modelId="{39039123-27D9-4D9A-B3FC-8320FF5E622C}" type="pres">
      <dgm:prSet presAssocID="{B9403D76-4373-4340-B7DA-F545DC6DB74C}" presName="comp" presStyleCnt="0"/>
      <dgm:spPr/>
    </dgm:pt>
    <dgm:pt modelId="{CABEA3BB-E00A-400A-8B47-93537418A92F}" type="pres">
      <dgm:prSet presAssocID="{B9403D76-4373-4340-B7DA-F545DC6DB74C}" presName="box" presStyleLbl="node1" presStyleIdx="2" presStyleCnt="4"/>
      <dgm:spPr/>
      <dgm:t>
        <a:bodyPr/>
        <a:lstStyle/>
        <a:p>
          <a:endParaRPr lang="en-US"/>
        </a:p>
      </dgm:t>
    </dgm:pt>
    <dgm:pt modelId="{185E4CC0-16B7-4981-AA5F-4E6721114ADD}" type="pres">
      <dgm:prSet presAssocID="{B9403D76-4373-4340-B7DA-F545DC6DB74C}" presName="img" presStyleLbl="fgImgPlace1" presStyleIdx="2" presStyleCnt="4" custScaleX="6064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9E987C8-A59B-48BE-BFD8-E92808847329}" type="pres">
      <dgm:prSet presAssocID="{B9403D76-4373-4340-B7DA-F545DC6DB74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F5B5A-02DB-47EB-9B10-47A69F970552}" type="pres">
      <dgm:prSet presAssocID="{0F10217C-57A4-4EB4-8BD2-EB9B3F8466A6}" presName="spacer" presStyleCnt="0"/>
      <dgm:spPr/>
    </dgm:pt>
    <dgm:pt modelId="{793ABD87-C301-4510-9A86-5EAEF87EC6FE}" type="pres">
      <dgm:prSet presAssocID="{076D078F-C3A7-497C-9487-CF62D131B483}" presName="comp" presStyleCnt="0"/>
      <dgm:spPr/>
    </dgm:pt>
    <dgm:pt modelId="{2AA2ADB4-6080-4165-AF7C-1F3276DAD0C9}" type="pres">
      <dgm:prSet presAssocID="{076D078F-C3A7-497C-9487-CF62D131B483}" presName="box" presStyleLbl="node1" presStyleIdx="3" presStyleCnt="4"/>
      <dgm:spPr/>
      <dgm:t>
        <a:bodyPr/>
        <a:lstStyle/>
        <a:p>
          <a:endParaRPr lang="en-US"/>
        </a:p>
      </dgm:t>
    </dgm:pt>
    <dgm:pt modelId="{7C3117D8-D7B1-4E53-AF28-9D6BD6F69C2E}" type="pres">
      <dgm:prSet presAssocID="{076D078F-C3A7-497C-9487-CF62D131B483}" presName="img" presStyleLbl="fgImgPlace1" presStyleIdx="3" presStyleCnt="4" custScaleX="60643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471259D-25B3-4293-B68D-C8B640CC925D}" type="pres">
      <dgm:prSet presAssocID="{076D078F-C3A7-497C-9487-CF62D131B483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0AC8CC-E47C-4440-8C8C-EFDD68FBDCE3}" type="presOf" srcId="{4CE5AE20-2505-4C5C-8512-3F5BA022A93A}" destId="{356025ED-FDD8-48F3-BFB0-A9306E772591}" srcOrd="0" destOrd="0" presId="urn:microsoft.com/office/officeart/2005/8/layout/vList4"/>
    <dgm:cxn modelId="{E3F95D15-AD9A-4AB2-B0A1-DA95D524A149}" type="presOf" srcId="{9DDDD379-613D-458D-A4A9-3795506AECA4}" destId="{9B80E45B-71BE-4195-BBEA-41AD5DC966A5}" srcOrd="0" destOrd="0" presId="urn:microsoft.com/office/officeart/2005/8/layout/vList4"/>
    <dgm:cxn modelId="{4DE94E3C-3A2F-4D2E-8688-51B5752B5435}" type="presOf" srcId="{F3FB0FF8-D778-442E-82CA-64CBCCC9386A}" destId="{1B0B4EED-3EA5-42E0-8F07-6C5CD9A72120}" srcOrd="0" destOrd="0" presId="urn:microsoft.com/office/officeart/2005/8/layout/vList4"/>
    <dgm:cxn modelId="{B0E92ADD-E92D-4D0B-9B52-65369405772F}" type="presOf" srcId="{076D078F-C3A7-497C-9487-CF62D131B483}" destId="{2AA2ADB4-6080-4165-AF7C-1F3276DAD0C9}" srcOrd="0" destOrd="0" presId="urn:microsoft.com/office/officeart/2005/8/layout/vList4"/>
    <dgm:cxn modelId="{B403823E-286C-4DE2-8590-CE486F327110}" type="presOf" srcId="{B9403D76-4373-4340-B7DA-F545DC6DB74C}" destId="{CABEA3BB-E00A-400A-8B47-93537418A92F}" srcOrd="0" destOrd="0" presId="urn:microsoft.com/office/officeart/2005/8/layout/vList4"/>
    <dgm:cxn modelId="{7209C9D4-9363-4FCC-8B30-99C03EAA25DB}" type="presOf" srcId="{4CE5AE20-2505-4C5C-8512-3F5BA022A93A}" destId="{FDE64718-39B6-4F23-A8CC-6200589EBE5D}" srcOrd="1" destOrd="0" presId="urn:microsoft.com/office/officeart/2005/8/layout/vList4"/>
    <dgm:cxn modelId="{ABE1C8E8-8786-4E8F-B30B-9F452C71000D}" srcId="{9DDDD379-613D-458D-A4A9-3795506AECA4}" destId="{B9403D76-4373-4340-B7DA-F545DC6DB74C}" srcOrd="2" destOrd="0" parTransId="{5A4B3D31-7A48-4A92-B35F-7C3ECB8FD5E6}" sibTransId="{0F10217C-57A4-4EB4-8BD2-EB9B3F8466A6}"/>
    <dgm:cxn modelId="{144FE7CE-56BE-4A9B-9289-47C26FA1FB7D}" type="presOf" srcId="{F3FB0FF8-D778-442E-82CA-64CBCCC9386A}" destId="{33101DD8-E976-46A0-BB61-50559A177CAA}" srcOrd="1" destOrd="0" presId="urn:microsoft.com/office/officeart/2005/8/layout/vList4"/>
    <dgm:cxn modelId="{F4F70CFB-503B-462C-BB89-942CF42C4765}" type="presOf" srcId="{B9403D76-4373-4340-B7DA-F545DC6DB74C}" destId="{A9E987C8-A59B-48BE-BFD8-E92808847329}" srcOrd="1" destOrd="0" presId="urn:microsoft.com/office/officeart/2005/8/layout/vList4"/>
    <dgm:cxn modelId="{65B1FF5A-FD48-4E56-9BB1-C1A607AF43AE}" type="presOf" srcId="{076D078F-C3A7-497C-9487-CF62D131B483}" destId="{6471259D-25B3-4293-B68D-C8B640CC925D}" srcOrd="1" destOrd="0" presId="urn:microsoft.com/office/officeart/2005/8/layout/vList4"/>
    <dgm:cxn modelId="{E2096C31-5AC6-4A31-949E-9BA9F88ECC98}" srcId="{9DDDD379-613D-458D-A4A9-3795506AECA4}" destId="{F3FB0FF8-D778-442E-82CA-64CBCCC9386A}" srcOrd="1" destOrd="0" parTransId="{54F4FB13-2DBD-4ADC-8F82-80C0BD9F5ADE}" sibTransId="{6C608EC7-220B-46E5-B81C-3F27A3577672}"/>
    <dgm:cxn modelId="{6A17D797-7DBA-454C-B969-5D1274B01FA1}" srcId="{9DDDD379-613D-458D-A4A9-3795506AECA4}" destId="{4CE5AE20-2505-4C5C-8512-3F5BA022A93A}" srcOrd="0" destOrd="0" parTransId="{736ECA50-31D2-46F5-A291-EABA25196F0B}" sibTransId="{D235FDE8-FECC-4FDB-8A02-23985F2EB10A}"/>
    <dgm:cxn modelId="{87D47BDA-ECAC-4FFA-95D3-249CB044DEC6}" srcId="{9DDDD379-613D-458D-A4A9-3795506AECA4}" destId="{076D078F-C3A7-497C-9487-CF62D131B483}" srcOrd="3" destOrd="0" parTransId="{3611A452-AADE-406D-9056-C3D80B4C9EEC}" sibTransId="{148740E2-3FD4-409A-93B8-CB3542B56227}"/>
    <dgm:cxn modelId="{A6567BF2-812D-4643-8C72-767A1E6E69D7}" type="presParOf" srcId="{9B80E45B-71BE-4195-BBEA-41AD5DC966A5}" destId="{594FFEF8-8F19-4D16-98E3-CC8E5561DF36}" srcOrd="0" destOrd="0" presId="urn:microsoft.com/office/officeart/2005/8/layout/vList4"/>
    <dgm:cxn modelId="{6EF12B8F-38F4-45E8-8559-27BAA917820F}" type="presParOf" srcId="{594FFEF8-8F19-4D16-98E3-CC8E5561DF36}" destId="{356025ED-FDD8-48F3-BFB0-A9306E772591}" srcOrd="0" destOrd="0" presId="urn:microsoft.com/office/officeart/2005/8/layout/vList4"/>
    <dgm:cxn modelId="{8B91D651-65CB-424A-A63C-DF461510ABE3}" type="presParOf" srcId="{594FFEF8-8F19-4D16-98E3-CC8E5561DF36}" destId="{AEFB42E5-577C-4E67-90C0-622E6EE49D7E}" srcOrd="1" destOrd="0" presId="urn:microsoft.com/office/officeart/2005/8/layout/vList4"/>
    <dgm:cxn modelId="{5A48E5A2-0206-4812-A2AA-88267D997916}" type="presParOf" srcId="{594FFEF8-8F19-4D16-98E3-CC8E5561DF36}" destId="{FDE64718-39B6-4F23-A8CC-6200589EBE5D}" srcOrd="2" destOrd="0" presId="urn:microsoft.com/office/officeart/2005/8/layout/vList4"/>
    <dgm:cxn modelId="{2B56E678-4D64-43FE-A28F-37485BB7B025}" type="presParOf" srcId="{9B80E45B-71BE-4195-BBEA-41AD5DC966A5}" destId="{2284170D-71B1-462E-8D64-2FF5EFC17D01}" srcOrd="1" destOrd="0" presId="urn:microsoft.com/office/officeart/2005/8/layout/vList4"/>
    <dgm:cxn modelId="{B074B0FE-B3ED-43C7-A259-30E17903EA69}" type="presParOf" srcId="{9B80E45B-71BE-4195-BBEA-41AD5DC966A5}" destId="{35DD0C38-EB35-4389-A44F-19A1D310DB71}" srcOrd="2" destOrd="0" presId="urn:microsoft.com/office/officeart/2005/8/layout/vList4"/>
    <dgm:cxn modelId="{2AA5CC69-35F6-4E70-B46B-4859322F79F6}" type="presParOf" srcId="{35DD0C38-EB35-4389-A44F-19A1D310DB71}" destId="{1B0B4EED-3EA5-42E0-8F07-6C5CD9A72120}" srcOrd="0" destOrd="0" presId="urn:microsoft.com/office/officeart/2005/8/layout/vList4"/>
    <dgm:cxn modelId="{438D4A53-F0D3-4608-B247-D17487D22848}" type="presParOf" srcId="{35DD0C38-EB35-4389-A44F-19A1D310DB71}" destId="{F7AA12A3-17AB-4360-BDA5-81A8A8661200}" srcOrd="1" destOrd="0" presId="urn:microsoft.com/office/officeart/2005/8/layout/vList4"/>
    <dgm:cxn modelId="{A1B98687-FA07-4A0C-B514-E5C8430C434D}" type="presParOf" srcId="{35DD0C38-EB35-4389-A44F-19A1D310DB71}" destId="{33101DD8-E976-46A0-BB61-50559A177CAA}" srcOrd="2" destOrd="0" presId="urn:microsoft.com/office/officeart/2005/8/layout/vList4"/>
    <dgm:cxn modelId="{3856FEF2-B642-4EB5-A0DE-0382D6A1EE56}" type="presParOf" srcId="{9B80E45B-71BE-4195-BBEA-41AD5DC966A5}" destId="{D317AC38-82FE-40C6-9294-AFD25ABEC277}" srcOrd="3" destOrd="0" presId="urn:microsoft.com/office/officeart/2005/8/layout/vList4"/>
    <dgm:cxn modelId="{C6F14EA5-3A85-45B1-915D-13E5C35CA923}" type="presParOf" srcId="{9B80E45B-71BE-4195-BBEA-41AD5DC966A5}" destId="{39039123-27D9-4D9A-B3FC-8320FF5E622C}" srcOrd="4" destOrd="0" presId="urn:microsoft.com/office/officeart/2005/8/layout/vList4"/>
    <dgm:cxn modelId="{0A850BFC-1A54-4377-A5A1-624FA97FE49E}" type="presParOf" srcId="{39039123-27D9-4D9A-B3FC-8320FF5E622C}" destId="{CABEA3BB-E00A-400A-8B47-93537418A92F}" srcOrd="0" destOrd="0" presId="urn:microsoft.com/office/officeart/2005/8/layout/vList4"/>
    <dgm:cxn modelId="{CB9CD354-F5C1-4592-A131-30D076B5DF69}" type="presParOf" srcId="{39039123-27D9-4D9A-B3FC-8320FF5E622C}" destId="{185E4CC0-16B7-4981-AA5F-4E6721114ADD}" srcOrd="1" destOrd="0" presId="urn:microsoft.com/office/officeart/2005/8/layout/vList4"/>
    <dgm:cxn modelId="{34B5CBD1-E100-47FB-8D4F-1273FAACE51F}" type="presParOf" srcId="{39039123-27D9-4D9A-B3FC-8320FF5E622C}" destId="{A9E987C8-A59B-48BE-BFD8-E92808847329}" srcOrd="2" destOrd="0" presId="urn:microsoft.com/office/officeart/2005/8/layout/vList4"/>
    <dgm:cxn modelId="{A3FCABC7-D328-440B-98E9-F077D47CE34D}" type="presParOf" srcId="{9B80E45B-71BE-4195-BBEA-41AD5DC966A5}" destId="{FC0F5B5A-02DB-47EB-9B10-47A69F970552}" srcOrd="5" destOrd="0" presId="urn:microsoft.com/office/officeart/2005/8/layout/vList4"/>
    <dgm:cxn modelId="{B6DB4505-3DCC-489A-BDC6-97D74C4836CF}" type="presParOf" srcId="{9B80E45B-71BE-4195-BBEA-41AD5DC966A5}" destId="{793ABD87-C301-4510-9A86-5EAEF87EC6FE}" srcOrd="6" destOrd="0" presId="urn:microsoft.com/office/officeart/2005/8/layout/vList4"/>
    <dgm:cxn modelId="{232D3466-C161-4AA9-ABF5-6C2CA68649F4}" type="presParOf" srcId="{793ABD87-C301-4510-9A86-5EAEF87EC6FE}" destId="{2AA2ADB4-6080-4165-AF7C-1F3276DAD0C9}" srcOrd="0" destOrd="0" presId="urn:microsoft.com/office/officeart/2005/8/layout/vList4"/>
    <dgm:cxn modelId="{2F82F32C-64C5-404F-A6D7-4B7341BCAB60}" type="presParOf" srcId="{793ABD87-C301-4510-9A86-5EAEF87EC6FE}" destId="{7C3117D8-D7B1-4E53-AF28-9D6BD6F69C2E}" srcOrd="1" destOrd="0" presId="urn:microsoft.com/office/officeart/2005/8/layout/vList4"/>
    <dgm:cxn modelId="{7F5517E9-462D-4730-B5CF-CA3ECF94AFC5}" type="presParOf" srcId="{793ABD87-C301-4510-9A86-5EAEF87EC6FE}" destId="{6471259D-25B3-4293-B68D-C8B640CC925D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E4DF9E-4E4C-4781-8350-807DBF074F56}" type="doc">
      <dgm:prSet loTypeId="urn:diagrams.loki3.com/VaryingWidthList" loCatId="list" qsTypeId="urn:microsoft.com/office/officeart/2009/2/quickstyle/3d8" qsCatId="3D" csTypeId="urn:microsoft.com/office/officeart/2005/8/colors/accent2_5" csCatId="accent2" phldr="1"/>
      <dgm:spPr/>
    </dgm:pt>
    <dgm:pt modelId="{CED296F2-7DCE-449E-A0CB-986FC7F6A062}">
      <dgm:prSet phldrT="[Text]"/>
      <dgm:spPr>
        <a:solidFill>
          <a:srgbClr val="00B050"/>
        </a:solidFill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Meaning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04F7D8-60D2-48F4-AD5E-E1C465602EC3}" type="parTrans" cxnId="{0B9D6063-3246-4DCE-BE13-D340FE63F9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C1F889-F003-42D7-8CF1-8960FD7E3D81}" type="sibTrans" cxnId="{0B9D6063-3246-4DCE-BE13-D340FE63F9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0DFDF6-9C89-4B98-8910-7FDCFD242D77}">
      <dgm:prSet phldrT="[Text]"/>
      <dgm:spPr>
        <a:solidFill>
          <a:srgbClr val="00B050"/>
        </a:solidFill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Methods to Calculate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5D74FE-DF2A-4B02-976D-F3C4B21453BB}" type="parTrans" cxnId="{67A61A1D-0785-4F8D-B17A-F73446D9661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78714C-907B-4B6F-B83C-DDE934BD1724}" type="sibTrans" cxnId="{67A61A1D-0785-4F8D-B17A-F73446D9661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7B78E5-550F-4E9C-9F4C-3D465611DFFD}">
      <dgm:prSet phldrT="[Text]"/>
      <dgm:spPr>
        <a:solidFill>
          <a:srgbClr val="FF0000"/>
        </a:solidFill>
      </dgm:spPr>
      <dgm:t>
        <a:bodyPr/>
        <a:lstStyle/>
        <a:p>
          <a:r>
            <a:rPr lang="en-US" strike="no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Effect?</a:t>
          </a:r>
          <a:endParaRPr lang="en-US" strike="no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4812DF-80C9-47AF-84D8-FA94C67F8E46}" type="parTrans" cxnId="{0AC44BFE-52E8-4FBE-9DE0-83830448B8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16E9EC-9103-4FB0-8757-DD8CBB031C0F}" type="sibTrans" cxnId="{0AC44BFE-52E8-4FBE-9DE0-83830448B8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3F3578-545A-4CC8-9EED-2C7942E24014}" type="pres">
      <dgm:prSet presAssocID="{AAE4DF9E-4E4C-4781-8350-807DBF074F56}" presName="Name0" presStyleCnt="0">
        <dgm:presLayoutVars>
          <dgm:resizeHandles/>
        </dgm:presLayoutVars>
      </dgm:prSet>
      <dgm:spPr/>
    </dgm:pt>
    <dgm:pt modelId="{C83C43D4-0083-46B9-A1F6-51D113CE0496}" type="pres">
      <dgm:prSet presAssocID="{CED296F2-7DCE-449E-A0CB-986FC7F6A06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C159D-E147-40C1-BD93-C2C558A6D6B0}" type="pres">
      <dgm:prSet presAssocID="{37C1F889-F003-42D7-8CF1-8960FD7E3D81}" presName="space" presStyleCnt="0"/>
      <dgm:spPr/>
    </dgm:pt>
    <dgm:pt modelId="{5FA31720-CAB2-4B48-A0AC-C17A2BED365F}" type="pres">
      <dgm:prSet presAssocID="{7A0DFDF6-9C89-4B98-8910-7FDCFD242D7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64EDB-21CB-4356-BC6A-ABDC2F2F2997}" type="pres">
      <dgm:prSet presAssocID="{8078714C-907B-4B6F-B83C-DDE934BD1724}" presName="space" presStyleCnt="0"/>
      <dgm:spPr/>
    </dgm:pt>
    <dgm:pt modelId="{423905DF-416D-4D53-81A0-EF4BA9558EA2}" type="pres">
      <dgm:prSet presAssocID="{D77B78E5-550F-4E9C-9F4C-3D465611DFF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175AD9-CCC1-475F-9B10-5D6A020F8FAC}" type="presOf" srcId="{AAE4DF9E-4E4C-4781-8350-807DBF074F56}" destId="{063F3578-545A-4CC8-9EED-2C7942E24014}" srcOrd="0" destOrd="0" presId="urn:diagrams.loki3.com/VaryingWidthList"/>
    <dgm:cxn modelId="{67A61A1D-0785-4F8D-B17A-F73446D96613}" srcId="{AAE4DF9E-4E4C-4781-8350-807DBF074F56}" destId="{7A0DFDF6-9C89-4B98-8910-7FDCFD242D77}" srcOrd="1" destOrd="0" parTransId="{055D74FE-DF2A-4B02-976D-F3C4B21453BB}" sibTransId="{8078714C-907B-4B6F-B83C-DDE934BD1724}"/>
    <dgm:cxn modelId="{D175B0C6-BD1D-4C03-80ED-B9EA287E1DB3}" type="presOf" srcId="{CED296F2-7DCE-449E-A0CB-986FC7F6A062}" destId="{C83C43D4-0083-46B9-A1F6-51D113CE0496}" srcOrd="0" destOrd="0" presId="urn:diagrams.loki3.com/VaryingWidthList"/>
    <dgm:cxn modelId="{0B9D6063-3246-4DCE-BE13-D340FE63F9EC}" srcId="{AAE4DF9E-4E4C-4781-8350-807DBF074F56}" destId="{CED296F2-7DCE-449E-A0CB-986FC7F6A062}" srcOrd="0" destOrd="0" parTransId="{7304F7D8-60D2-48F4-AD5E-E1C465602EC3}" sibTransId="{37C1F889-F003-42D7-8CF1-8960FD7E3D81}"/>
    <dgm:cxn modelId="{F1DE5CCB-1889-46A6-941B-F0B98FAD4D23}" type="presOf" srcId="{D77B78E5-550F-4E9C-9F4C-3D465611DFFD}" destId="{423905DF-416D-4D53-81A0-EF4BA9558EA2}" srcOrd="0" destOrd="0" presId="urn:diagrams.loki3.com/VaryingWidthList"/>
    <dgm:cxn modelId="{0AC44BFE-52E8-4FBE-9DE0-83830448B8B9}" srcId="{AAE4DF9E-4E4C-4781-8350-807DBF074F56}" destId="{D77B78E5-550F-4E9C-9F4C-3D465611DFFD}" srcOrd="2" destOrd="0" parTransId="{C84812DF-80C9-47AF-84D8-FA94C67F8E46}" sibTransId="{AF16E9EC-9103-4FB0-8757-DD8CBB031C0F}"/>
    <dgm:cxn modelId="{C4330127-2D5D-4FBA-A96E-8011E42E799C}" type="presOf" srcId="{7A0DFDF6-9C89-4B98-8910-7FDCFD242D77}" destId="{5FA31720-CAB2-4B48-A0AC-C17A2BED365F}" srcOrd="0" destOrd="0" presId="urn:diagrams.loki3.com/VaryingWidthList"/>
    <dgm:cxn modelId="{6EDFB583-D1BB-4D1D-9622-7332EBBBC25A}" type="presParOf" srcId="{063F3578-545A-4CC8-9EED-2C7942E24014}" destId="{C83C43D4-0083-46B9-A1F6-51D113CE0496}" srcOrd="0" destOrd="0" presId="urn:diagrams.loki3.com/VaryingWidthList"/>
    <dgm:cxn modelId="{ED730BB0-1587-44D7-85B9-EA7B7E057CAE}" type="presParOf" srcId="{063F3578-545A-4CC8-9EED-2C7942E24014}" destId="{B82C159D-E147-40C1-BD93-C2C558A6D6B0}" srcOrd="1" destOrd="0" presId="urn:diagrams.loki3.com/VaryingWidthList"/>
    <dgm:cxn modelId="{35F8EEB5-0950-48D3-9F98-672360EE7C2B}" type="presParOf" srcId="{063F3578-545A-4CC8-9EED-2C7942E24014}" destId="{5FA31720-CAB2-4B48-A0AC-C17A2BED365F}" srcOrd="2" destOrd="0" presId="urn:diagrams.loki3.com/VaryingWidthList"/>
    <dgm:cxn modelId="{5B865CCB-5010-413E-858C-0277AD414266}" type="presParOf" srcId="{063F3578-545A-4CC8-9EED-2C7942E24014}" destId="{5D164EDB-21CB-4356-BC6A-ABDC2F2F2997}" srcOrd="3" destOrd="0" presId="urn:diagrams.loki3.com/VaryingWidthList"/>
    <dgm:cxn modelId="{4B2A32C5-6AF4-48DF-934A-C2FC97BCE92F}" type="presParOf" srcId="{063F3578-545A-4CC8-9EED-2C7942E24014}" destId="{423905DF-416D-4D53-81A0-EF4BA9558EA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A5DBA7C-1E3A-4BA7-A54B-6A9BD049AEFA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AA173A3-70D8-43CF-A112-6934C47E3C7A}">
      <dgm:prSet phldrT="[Text]"/>
      <dgm:spPr>
        <a:ln w="76200">
          <a:solidFill>
            <a:srgbClr val="FF0066"/>
          </a:solidFill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price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8DA513-F67A-48C0-9877-F15BDF755503}" type="parTrans" cxnId="{CD94A9F0-16AE-48D5-B850-140932691075}">
      <dgm:prSet/>
      <dgm:spPr/>
      <dgm:t>
        <a:bodyPr/>
        <a:lstStyle/>
        <a:p>
          <a:endParaRPr lang="en-US"/>
        </a:p>
      </dgm:t>
    </dgm:pt>
    <dgm:pt modelId="{5CA53F7B-3BB2-4D42-9EDA-A373B22D00D8}" type="sibTrans" cxnId="{CD94A9F0-16AE-48D5-B850-140932691075}">
      <dgm:prSet/>
      <dgm:spPr/>
      <dgm:t>
        <a:bodyPr/>
        <a:lstStyle/>
        <a:p>
          <a:endParaRPr lang="en-US"/>
        </a:p>
      </dgm:t>
    </dgm:pt>
    <dgm:pt modelId="{DAF0C1FC-6001-4898-8E62-30707B56EFD8}">
      <dgm:prSet phldrT="[Text]"/>
      <dgm:spPr>
        <a:ln w="76200">
          <a:solidFill>
            <a:srgbClr val="FF0066"/>
          </a:solidFill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Constant price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6FFD4E-B8A5-44C5-AB7B-8622E8B8880A}" type="parTrans" cxnId="{F25F9283-87D7-4115-802D-78EE5B8C99A7}">
      <dgm:prSet/>
      <dgm:spPr/>
      <dgm:t>
        <a:bodyPr/>
        <a:lstStyle/>
        <a:p>
          <a:endParaRPr lang="en-US"/>
        </a:p>
      </dgm:t>
    </dgm:pt>
    <dgm:pt modelId="{C6D91E26-A7C8-4169-BEC4-E67405A1CA20}" type="sibTrans" cxnId="{F25F9283-87D7-4115-802D-78EE5B8C99A7}">
      <dgm:prSet/>
      <dgm:spPr/>
      <dgm:t>
        <a:bodyPr/>
        <a:lstStyle/>
        <a:p>
          <a:endParaRPr lang="en-US"/>
        </a:p>
      </dgm:t>
    </dgm:pt>
    <dgm:pt modelId="{734C3DDD-2B00-4243-A3E6-65B7EF9AE66F}">
      <dgm:prSet phldrT="[Text]"/>
      <dgm:spPr>
        <a:ln w="76200">
          <a:solidFill>
            <a:srgbClr val="FF0066"/>
          </a:solidFill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GDP deflator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29410F-E0F7-4277-B2D8-11837E984B36}" type="parTrans" cxnId="{07ED72F5-A0FD-4BB6-8044-531A11AE4E88}">
      <dgm:prSet/>
      <dgm:spPr/>
      <dgm:t>
        <a:bodyPr/>
        <a:lstStyle/>
        <a:p>
          <a:endParaRPr lang="en-US"/>
        </a:p>
      </dgm:t>
    </dgm:pt>
    <dgm:pt modelId="{8534BA03-45FF-4267-A794-3343DB5AF730}" type="sibTrans" cxnId="{07ED72F5-A0FD-4BB6-8044-531A11AE4E88}">
      <dgm:prSet/>
      <dgm:spPr/>
      <dgm:t>
        <a:bodyPr/>
        <a:lstStyle/>
        <a:p>
          <a:endParaRPr lang="en-US"/>
        </a:p>
      </dgm:t>
    </dgm:pt>
    <dgm:pt modelId="{8AD31896-4341-4ABD-9868-9FEE417AD321}">
      <dgm:prSet phldrT="[Text]"/>
      <dgm:spPr>
        <a:ln w="76200">
          <a:solidFill>
            <a:srgbClr val="FF0066"/>
          </a:solidFill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 Rate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E1FC67-616A-4233-9116-9B802B0D4E6A}" type="parTrans" cxnId="{72DD3864-2426-4E35-A22E-6964E2292FA6}">
      <dgm:prSet/>
      <dgm:spPr/>
      <dgm:t>
        <a:bodyPr/>
        <a:lstStyle/>
        <a:p>
          <a:endParaRPr lang="en-US"/>
        </a:p>
      </dgm:t>
    </dgm:pt>
    <dgm:pt modelId="{829F38DD-4D5C-49A0-BBEA-56CFFB007D32}" type="sibTrans" cxnId="{72DD3864-2426-4E35-A22E-6964E2292FA6}">
      <dgm:prSet/>
      <dgm:spPr/>
      <dgm:t>
        <a:bodyPr/>
        <a:lstStyle/>
        <a:p>
          <a:endParaRPr lang="en-US"/>
        </a:p>
      </dgm:t>
    </dgm:pt>
    <dgm:pt modelId="{EA3D937E-F081-47FB-B3AB-DD2EED8ED3D4}">
      <dgm:prSet phldrT="[Text]"/>
      <dgm:spPr>
        <a:ln w="76200">
          <a:solidFill>
            <a:srgbClr val="FF0066"/>
          </a:solidFill>
        </a:ln>
      </dgm:spPr>
      <dgm:t>
        <a:bodyPr/>
        <a:lstStyle/>
        <a:p>
          <a:r>
            <a: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NNP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0553BC-16D6-4ACB-84FD-54F6BC94BFA9}" type="parTrans" cxnId="{ADBBB978-B928-49C4-BB21-F577870D76D5}">
      <dgm:prSet/>
      <dgm:spPr/>
      <dgm:t>
        <a:bodyPr/>
        <a:lstStyle/>
        <a:p>
          <a:endParaRPr lang="en-US"/>
        </a:p>
      </dgm:t>
    </dgm:pt>
    <dgm:pt modelId="{EEE33B23-E55B-4CF0-A0A1-BBB272AC2A43}" type="sibTrans" cxnId="{ADBBB978-B928-49C4-BB21-F577870D76D5}">
      <dgm:prSet/>
      <dgm:spPr/>
      <dgm:t>
        <a:bodyPr/>
        <a:lstStyle/>
        <a:p>
          <a:endParaRPr lang="en-US"/>
        </a:p>
      </dgm:t>
    </dgm:pt>
    <dgm:pt modelId="{98C5688D-8F91-4739-B767-9D2437E76E41}">
      <dgm:prSet phldrT="[Text]"/>
      <dgm:spPr>
        <a:ln w="76200">
          <a:solidFill>
            <a:srgbClr val="FF0066"/>
          </a:solidFill>
        </a:ln>
      </dgm:spPr>
      <dgm:t>
        <a:bodyPr/>
        <a:lstStyle/>
        <a:p>
          <a:r>
            <a:rPr lang="en-US" strike="sngStrike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GNP</a:t>
          </a:r>
          <a:endParaRPr lang="en-US" strike="sngStrik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CDCA98-DAF2-444C-8EEE-849D7E1C9B6C}" type="parTrans" cxnId="{A968FE4E-45CF-4F51-A0F2-43D6325AEA41}">
      <dgm:prSet/>
      <dgm:spPr/>
      <dgm:t>
        <a:bodyPr/>
        <a:lstStyle/>
        <a:p>
          <a:endParaRPr lang="en-US"/>
        </a:p>
      </dgm:t>
    </dgm:pt>
    <dgm:pt modelId="{8E05B990-2635-40E2-9D1B-66B5480F79F2}" type="sibTrans" cxnId="{A968FE4E-45CF-4F51-A0F2-43D6325AEA41}">
      <dgm:prSet/>
      <dgm:spPr/>
      <dgm:t>
        <a:bodyPr/>
        <a:lstStyle/>
        <a:p>
          <a:endParaRPr lang="en-US"/>
        </a:p>
      </dgm:t>
    </dgm:pt>
    <dgm:pt modelId="{E81E2387-0464-44FE-B7DA-751CC1336D80}" type="pres">
      <dgm:prSet presAssocID="{3A5DBA7C-1E3A-4BA7-A54B-6A9BD049AEF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E4A10B-6D3C-4EC6-B411-F4E250676855}" type="pres">
      <dgm:prSet presAssocID="{8AA173A3-70D8-43CF-A112-6934C47E3C7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53EFF1-BE07-4957-8CFC-49E375B142BA}" type="pres">
      <dgm:prSet presAssocID="{5CA53F7B-3BB2-4D42-9EDA-A373B22D00D8}" presName="sibTrans" presStyleCnt="0"/>
      <dgm:spPr/>
      <dgm:t>
        <a:bodyPr/>
        <a:lstStyle/>
        <a:p>
          <a:endParaRPr lang="en-US"/>
        </a:p>
      </dgm:t>
    </dgm:pt>
    <dgm:pt modelId="{02AD45C5-B159-4A65-BF8F-2F1D302DD217}" type="pres">
      <dgm:prSet presAssocID="{DAF0C1FC-6001-4898-8E62-30707B56EFD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A8ECB-4D71-48DA-BA68-831766D828AD}" type="pres">
      <dgm:prSet presAssocID="{C6D91E26-A7C8-4169-BEC4-E67405A1CA20}" presName="sibTrans" presStyleCnt="0"/>
      <dgm:spPr/>
      <dgm:t>
        <a:bodyPr/>
        <a:lstStyle/>
        <a:p>
          <a:endParaRPr lang="en-US"/>
        </a:p>
      </dgm:t>
    </dgm:pt>
    <dgm:pt modelId="{CA5020F8-F27F-4965-8D9A-075A68952FDA}" type="pres">
      <dgm:prSet presAssocID="{734C3DDD-2B00-4243-A3E6-65B7EF9AE66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AB27F4-0752-44B3-9DFC-DB17D71988A5}" type="pres">
      <dgm:prSet presAssocID="{8534BA03-45FF-4267-A794-3343DB5AF730}" presName="sibTrans" presStyleCnt="0"/>
      <dgm:spPr/>
      <dgm:t>
        <a:bodyPr/>
        <a:lstStyle/>
        <a:p>
          <a:endParaRPr lang="en-US"/>
        </a:p>
      </dgm:t>
    </dgm:pt>
    <dgm:pt modelId="{81C35EA0-CF45-4DF0-B1B1-AC5551B9BD52}" type="pres">
      <dgm:prSet presAssocID="{8AD31896-4341-4ABD-9868-9FEE417AD32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0F2180-630E-4146-BCF9-9287477B9288}" type="pres">
      <dgm:prSet presAssocID="{829F38DD-4D5C-49A0-BBEA-56CFFB007D32}" presName="sibTrans" presStyleCnt="0"/>
      <dgm:spPr/>
      <dgm:t>
        <a:bodyPr/>
        <a:lstStyle/>
        <a:p>
          <a:endParaRPr lang="en-US"/>
        </a:p>
      </dgm:t>
    </dgm:pt>
    <dgm:pt modelId="{8FF481AA-63C1-4BCE-AEBF-72D3129D4073}" type="pres">
      <dgm:prSet presAssocID="{98C5688D-8F91-4739-B767-9D2437E76E4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9125A5-2043-4506-A4BC-4EA916ACF812}" type="pres">
      <dgm:prSet presAssocID="{8E05B990-2635-40E2-9D1B-66B5480F79F2}" presName="sibTrans" presStyleCnt="0"/>
      <dgm:spPr/>
      <dgm:t>
        <a:bodyPr/>
        <a:lstStyle/>
        <a:p>
          <a:endParaRPr lang="en-US"/>
        </a:p>
      </dgm:t>
    </dgm:pt>
    <dgm:pt modelId="{1F502286-5021-4718-A3E6-254C50E47DDC}" type="pres">
      <dgm:prSet presAssocID="{EA3D937E-F081-47FB-B3AB-DD2EED8ED3D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D2A331-0217-409C-9869-19029241018D}" type="presOf" srcId="{98C5688D-8F91-4739-B767-9D2437E76E41}" destId="{8FF481AA-63C1-4BCE-AEBF-72D3129D4073}" srcOrd="0" destOrd="0" presId="urn:microsoft.com/office/officeart/2005/8/layout/default"/>
    <dgm:cxn modelId="{F25F9283-87D7-4115-802D-78EE5B8C99A7}" srcId="{3A5DBA7C-1E3A-4BA7-A54B-6A9BD049AEFA}" destId="{DAF0C1FC-6001-4898-8E62-30707B56EFD8}" srcOrd="1" destOrd="0" parTransId="{B66FFD4E-B8A5-44C5-AB7B-8622E8B8880A}" sibTransId="{C6D91E26-A7C8-4169-BEC4-E67405A1CA20}"/>
    <dgm:cxn modelId="{72DD3864-2426-4E35-A22E-6964E2292FA6}" srcId="{3A5DBA7C-1E3A-4BA7-A54B-6A9BD049AEFA}" destId="{8AD31896-4341-4ABD-9868-9FEE417AD321}" srcOrd="3" destOrd="0" parTransId="{DAE1FC67-616A-4233-9116-9B802B0D4E6A}" sibTransId="{829F38DD-4D5C-49A0-BBEA-56CFFB007D32}"/>
    <dgm:cxn modelId="{D0F830D7-C5DD-403B-9493-847930903644}" type="presOf" srcId="{DAF0C1FC-6001-4898-8E62-30707B56EFD8}" destId="{02AD45C5-B159-4A65-BF8F-2F1D302DD217}" srcOrd="0" destOrd="0" presId="urn:microsoft.com/office/officeart/2005/8/layout/default"/>
    <dgm:cxn modelId="{07ED72F5-A0FD-4BB6-8044-531A11AE4E88}" srcId="{3A5DBA7C-1E3A-4BA7-A54B-6A9BD049AEFA}" destId="{734C3DDD-2B00-4243-A3E6-65B7EF9AE66F}" srcOrd="2" destOrd="0" parTransId="{F229410F-E0F7-4277-B2D8-11837E984B36}" sibTransId="{8534BA03-45FF-4267-A794-3343DB5AF730}"/>
    <dgm:cxn modelId="{54157FCD-477A-4568-984E-2F82B87DD5A3}" type="presOf" srcId="{8AA173A3-70D8-43CF-A112-6934C47E3C7A}" destId="{7FE4A10B-6D3C-4EC6-B411-F4E250676855}" srcOrd="0" destOrd="0" presId="urn:microsoft.com/office/officeart/2005/8/layout/default"/>
    <dgm:cxn modelId="{A968FE4E-45CF-4F51-A0F2-43D6325AEA41}" srcId="{3A5DBA7C-1E3A-4BA7-A54B-6A9BD049AEFA}" destId="{98C5688D-8F91-4739-B767-9D2437E76E41}" srcOrd="4" destOrd="0" parTransId="{72CDCA98-DAF2-444C-8EEE-849D7E1C9B6C}" sibTransId="{8E05B990-2635-40E2-9D1B-66B5480F79F2}"/>
    <dgm:cxn modelId="{CD94A9F0-16AE-48D5-B850-140932691075}" srcId="{3A5DBA7C-1E3A-4BA7-A54B-6A9BD049AEFA}" destId="{8AA173A3-70D8-43CF-A112-6934C47E3C7A}" srcOrd="0" destOrd="0" parTransId="{FD8DA513-F67A-48C0-9877-F15BDF755503}" sibTransId="{5CA53F7B-3BB2-4D42-9EDA-A373B22D00D8}"/>
    <dgm:cxn modelId="{DB5536F7-6019-467C-8317-B6034267A722}" type="presOf" srcId="{734C3DDD-2B00-4243-A3E6-65B7EF9AE66F}" destId="{CA5020F8-F27F-4965-8D9A-075A68952FDA}" srcOrd="0" destOrd="0" presId="urn:microsoft.com/office/officeart/2005/8/layout/default"/>
    <dgm:cxn modelId="{ADBBB978-B928-49C4-BB21-F577870D76D5}" srcId="{3A5DBA7C-1E3A-4BA7-A54B-6A9BD049AEFA}" destId="{EA3D937E-F081-47FB-B3AB-DD2EED8ED3D4}" srcOrd="5" destOrd="0" parTransId="{3F0553BC-16D6-4ACB-84FD-54F6BC94BFA9}" sibTransId="{EEE33B23-E55B-4CF0-A0A1-BBB272AC2A43}"/>
    <dgm:cxn modelId="{7507523B-8FDA-4CA2-B74F-30970DD61D92}" type="presOf" srcId="{EA3D937E-F081-47FB-B3AB-DD2EED8ED3D4}" destId="{1F502286-5021-4718-A3E6-254C50E47DDC}" srcOrd="0" destOrd="0" presId="urn:microsoft.com/office/officeart/2005/8/layout/default"/>
    <dgm:cxn modelId="{F92E10F2-2B90-4B59-BB02-CA4CA44C14C6}" type="presOf" srcId="{8AD31896-4341-4ABD-9868-9FEE417AD321}" destId="{81C35EA0-CF45-4DF0-B1B1-AC5551B9BD52}" srcOrd="0" destOrd="0" presId="urn:microsoft.com/office/officeart/2005/8/layout/default"/>
    <dgm:cxn modelId="{E0DBDBBF-80BC-48F5-82AE-52BB42530341}" type="presOf" srcId="{3A5DBA7C-1E3A-4BA7-A54B-6A9BD049AEFA}" destId="{E81E2387-0464-44FE-B7DA-751CC1336D80}" srcOrd="0" destOrd="0" presId="urn:microsoft.com/office/officeart/2005/8/layout/default"/>
    <dgm:cxn modelId="{22AAC2A6-2624-4250-B7B0-A01E3A125A4A}" type="presParOf" srcId="{E81E2387-0464-44FE-B7DA-751CC1336D80}" destId="{7FE4A10B-6D3C-4EC6-B411-F4E250676855}" srcOrd="0" destOrd="0" presId="urn:microsoft.com/office/officeart/2005/8/layout/default"/>
    <dgm:cxn modelId="{82642BF5-7A57-49F6-972C-74510CB0769F}" type="presParOf" srcId="{E81E2387-0464-44FE-B7DA-751CC1336D80}" destId="{7253EFF1-BE07-4957-8CFC-49E375B142BA}" srcOrd="1" destOrd="0" presId="urn:microsoft.com/office/officeart/2005/8/layout/default"/>
    <dgm:cxn modelId="{ED483742-02E5-4DE2-95B8-9125B21A978A}" type="presParOf" srcId="{E81E2387-0464-44FE-B7DA-751CC1336D80}" destId="{02AD45C5-B159-4A65-BF8F-2F1D302DD217}" srcOrd="2" destOrd="0" presId="urn:microsoft.com/office/officeart/2005/8/layout/default"/>
    <dgm:cxn modelId="{350CC784-9075-4D3A-8152-62339BABD273}" type="presParOf" srcId="{E81E2387-0464-44FE-B7DA-751CC1336D80}" destId="{E29A8ECB-4D71-48DA-BA68-831766D828AD}" srcOrd="3" destOrd="0" presId="urn:microsoft.com/office/officeart/2005/8/layout/default"/>
    <dgm:cxn modelId="{00515B34-7C77-46AA-93A4-C9DE90B2C854}" type="presParOf" srcId="{E81E2387-0464-44FE-B7DA-751CC1336D80}" destId="{CA5020F8-F27F-4965-8D9A-075A68952FDA}" srcOrd="4" destOrd="0" presId="urn:microsoft.com/office/officeart/2005/8/layout/default"/>
    <dgm:cxn modelId="{CCE15E2C-8053-4332-B4E9-EFBD95F36718}" type="presParOf" srcId="{E81E2387-0464-44FE-B7DA-751CC1336D80}" destId="{7EAB27F4-0752-44B3-9DFC-DB17D71988A5}" srcOrd="5" destOrd="0" presId="urn:microsoft.com/office/officeart/2005/8/layout/default"/>
    <dgm:cxn modelId="{BAB00CBC-F3E6-4A67-9871-593A426888AE}" type="presParOf" srcId="{E81E2387-0464-44FE-B7DA-751CC1336D80}" destId="{81C35EA0-CF45-4DF0-B1B1-AC5551B9BD52}" srcOrd="6" destOrd="0" presId="urn:microsoft.com/office/officeart/2005/8/layout/default"/>
    <dgm:cxn modelId="{59429E7D-C9F6-4879-90EA-D48AA1E707F9}" type="presParOf" srcId="{E81E2387-0464-44FE-B7DA-751CC1336D80}" destId="{BB0F2180-630E-4146-BCF9-9287477B9288}" srcOrd="7" destOrd="0" presId="urn:microsoft.com/office/officeart/2005/8/layout/default"/>
    <dgm:cxn modelId="{A405C949-EA46-43E6-B191-9D28603F3298}" type="presParOf" srcId="{E81E2387-0464-44FE-B7DA-751CC1336D80}" destId="{8FF481AA-63C1-4BCE-AEBF-72D3129D4073}" srcOrd="8" destOrd="0" presId="urn:microsoft.com/office/officeart/2005/8/layout/default"/>
    <dgm:cxn modelId="{96830DB6-C6D9-4595-88B3-40C556C795F4}" type="presParOf" srcId="{E81E2387-0464-44FE-B7DA-751CC1336D80}" destId="{BE9125A5-2043-4506-A4BC-4EA916ACF812}" srcOrd="9" destOrd="0" presId="urn:microsoft.com/office/officeart/2005/8/layout/default"/>
    <dgm:cxn modelId="{8C9470F7-702A-47DE-A076-40CF6C67220B}" type="presParOf" srcId="{E81E2387-0464-44FE-B7DA-751CC1336D80}" destId="{1F502286-5021-4718-A3E6-254C50E47DDC}" srcOrd="10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22E5B43-4A1A-4BB1-BEC0-C1F558DEEE18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D5C44D-E092-47F1-BAB8-86346EBE2704}">
      <dgm:prSet phldrT="[Text]"/>
      <dgm:spPr/>
      <dgm:t>
        <a:bodyPr/>
        <a:lstStyle/>
        <a:p>
          <a:r>
            <a:rPr lang="en-US" dirty="0" smtClean="0"/>
            <a:t>FY16 (2015-16)</a:t>
          </a:r>
          <a:endParaRPr lang="en-US" dirty="0"/>
        </a:p>
      </dgm:t>
    </dgm:pt>
    <dgm:pt modelId="{1D25990B-EB42-48E8-8F2D-182B7BF07FB9}" type="parTrans" cxnId="{66F6012C-EC15-4200-98CA-AD8CEA575070}">
      <dgm:prSet/>
      <dgm:spPr/>
      <dgm:t>
        <a:bodyPr/>
        <a:lstStyle/>
        <a:p>
          <a:endParaRPr lang="en-US"/>
        </a:p>
      </dgm:t>
    </dgm:pt>
    <dgm:pt modelId="{21506B66-083C-4F6C-BD20-35830860C293}" type="sibTrans" cxnId="{66F6012C-EC15-4200-98CA-AD8CEA575070}">
      <dgm:prSet/>
      <dgm:spPr/>
      <dgm:t>
        <a:bodyPr/>
        <a:lstStyle/>
        <a:p>
          <a:endParaRPr lang="en-US"/>
        </a:p>
      </dgm:t>
    </dgm:pt>
    <dgm:pt modelId="{81A4BA7C-855D-4187-8B27-DB092D36DA80}">
      <dgm:prSet phldrT="[Text]"/>
      <dgm:spPr/>
      <dgm:t>
        <a:bodyPr/>
        <a:lstStyle/>
        <a:p>
          <a:r>
            <a:rPr lang="en-US" dirty="0" smtClean="0"/>
            <a:t>Q1: 100</a:t>
          </a:r>
          <a:endParaRPr lang="en-US" dirty="0"/>
        </a:p>
      </dgm:t>
    </dgm:pt>
    <dgm:pt modelId="{4285AB9B-A083-4A20-AE6C-8284AB86961B}" type="parTrans" cxnId="{B8DF4682-7F3B-4540-B1CE-247734BFEDCC}">
      <dgm:prSet/>
      <dgm:spPr/>
      <dgm:t>
        <a:bodyPr/>
        <a:lstStyle/>
        <a:p>
          <a:endParaRPr lang="en-US"/>
        </a:p>
      </dgm:t>
    </dgm:pt>
    <dgm:pt modelId="{9A7AA5D8-1CCF-4BDB-8ECB-17AD07FD9399}" type="sibTrans" cxnId="{B8DF4682-7F3B-4540-B1CE-247734BFEDCC}">
      <dgm:prSet/>
      <dgm:spPr/>
      <dgm:t>
        <a:bodyPr/>
        <a:lstStyle/>
        <a:p>
          <a:endParaRPr lang="en-US"/>
        </a:p>
      </dgm:t>
    </dgm:pt>
    <dgm:pt modelId="{2164919D-ACE7-42CB-9051-ABBEFD6A1687}">
      <dgm:prSet phldrT="[Text]"/>
      <dgm:spPr/>
      <dgm:t>
        <a:bodyPr/>
        <a:lstStyle/>
        <a:p>
          <a:r>
            <a:rPr lang="en-US" dirty="0" smtClean="0"/>
            <a:t>FY17 (2016-17)</a:t>
          </a:r>
          <a:endParaRPr lang="en-US" dirty="0"/>
        </a:p>
      </dgm:t>
    </dgm:pt>
    <dgm:pt modelId="{664D4862-3C7C-4A28-BB04-C34DCF43220C}" type="parTrans" cxnId="{0C635BB1-62A7-4541-841A-E9B46C920FBB}">
      <dgm:prSet/>
      <dgm:spPr/>
      <dgm:t>
        <a:bodyPr/>
        <a:lstStyle/>
        <a:p>
          <a:endParaRPr lang="en-US"/>
        </a:p>
      </dgm:t>
    </dgm:pt>
    <dgm:pt modelId="{7BBE0A6E-21D1-41CB-89D7-A3702097F782}" type="sibTrans" cxnId="{0C635BB1-62A7-4541-841A-E9B46C920FBB}">
      <dgm:prSet/>
      <dgm:spPr/>
      <dgm:t>
        <a:bodyPr/>
        <a:lstStyle/>
        <a:p>
          <a:endParaRPr lang="en-US"/>
        </a:p>
      </dgm:t>
    </dgm:pt>
    <dgm:pt modelId="{42BCC02E-5F94-43E3-B50A-64BF9AF7AA77}">
      <dgm:prSet phldrT="[Text]"/>
      <dgm:spPr/>
      <dgm:t>
        <a:bodyPr/>
        <a:lstStyle/>
        <a:p>
          <a:r>
            <a:rPr lang="en-US" dirty="0" smtClean="0"/>
            <a:t>Q1: 107</a:t>
          </a:r>
          <a:endParaRPr lang="en-US" dirty="0"/>
        </a:p>
      </dgm:t>
    </dgm:pt>
    <dgm:pt modelId="{3507EB98-AAAA-45CE-A471-E7FF0D4B85CD}" type="parTrans" cxnId="{F702F4EE-16DF-4A75-BC7B-012CE2F9DB10}">
      <dgm:prSet/>
      <dgm:spPr/>
      <dgm:t>
        <a:bodyPr/>
        <a:lstStyle/>
        <a:p>
          <a:endParaRPr lang="en-US"/>
        </a:p>
      </dgm:t>
    </dgm:pt>
    <dgm:pt modelId="{79E1C7F8-5735-4972-8DA9-CC998E2359CA}" type="sibTrans" cxnId="{F702F4EE-16DF-4A75-BC7B-012CE2F9DB10}">
      <dgm:prSet/>
      <dgm:spPr/>
      <dgm:t>
        <a:bodyPr/>
        <a:lstStyle/>
        <a:p>
          <a:endParaRPr lang="en-US"/>
        </a:p>
      </dgm:t>
    </dgm:pt>
    <dgm:pt modelId="{516A8A6B-758A-4CF5-A625-3B7ADC3E6127}">
      <dgm:prSet phldrT="[Text]"/>
      <dgm:spPr/>
      <dgm:t>
        <a:bodyPr/>
        <a:lstStyle/>
        <a:p>
          <a:r>
            <a:rPr lang="en-US" dirty="0" smtClean="0"/>
            <a:t>Quarterly growth rate for 2016-17</a:t>
          </a:r>
          <a:endParaRPr lang="en-US" dirty="0"/>
        </a:p>
      </dgm:t>
    </dgm:pt>
    <dgm:pt modelId="{F976CABE-06C4-4F16-8897-B5F62A716F92}" type="parTrans" cxnId="{EBBB6B80-5955-4E05-8EFB-36E9C045E8D9}">
      <dgm:prSet/>
      <dgm:spPr/>
      <dgm:t>
        <a:bodyPr/>
        <a:lstStyle/>
        <a:p>
          <a:endParaRPr lang="en-US"/>
        </a:p>
      </dgm:t>
    </dgm:pt>
    <dgm:pt modelId="{10F6FFDA-5C0D-431B-B98E-6C8AD90807EC}" type="sibTrans" cxnId="{EBBB6B80-5955-4E05-8EFB-36E9C045E8D9}">
      <dgm:prSet/>
      <dgm:spPr/>
      <dgm:t>
        <a:bodyPr/>
        <a:lstStyle/>
        <a:p>
          <a:endParaRPr lang="en-US"/>
        </a:p>
      </dgm:t>
    </dgm:pt>
    <dgm:pt modelId="{425A851D-0E97-4720-9726-4621FAF3041D}">
      <dgm:prSet phldrT="[Text]"/>
      <dgm:spPr/>
      <dgm:t>
        <a:bodyPr/>
        <a:lstStyle/>
        <a:p>
          <a:r>
            <a:rPr lang="en-US" dirty="0" smtClean="0"/>
            <a:t>7%</a:t>
          </a:r>
          <a:endParaRPr lang="en-US" dirty="0"/>
        </a:p>
      </dgm:t>
    </dgm:pt>
    <dgm:pt modelId="{81CC03BF-6E6C-49D9-A599-4059D9BD1EB2}" type="parTrans" cxnId="{394CAF59-A9AC-41D4-864F-95FE06B7A39A}">
      <dgm:prSet/>
      <dgm:spPr/>
      <dgm:t>
        <a:bodyPr/>
        <a:lstStyle/>
        <a:p>
          <a:endParaRPr lang="en-US"/>
        </a:p>
      </dgm:t>
    </dgm:pt>
    <dgm:pt modelId="{207B70AC-7272-4B93-8D93-26F29EAC2AE5}" type="sibTrans" cxnId="{394CAF59-A9AC-41D4-864F-95FE06B7A39A}">
      <dgm:prSet/>
      <dgm:spPr/>
      <dgm:t>
        <a:bodyPr/>
        <a:lstStyle/>
        <a:p>
          <a:endParaRPr lang="en-US"/>
        </a:p>
      </dgm:t>
    </dgm:pt>
    <dgm:pt modelId="{B97CADBE-AD2E-40E5-91B7-614DE3B4D171}">
      <dgm:prSet phldrT="[Text]"/>
      <dgm:spPr/>
      <dgm:t>
        <a:bodyPr/>
        <a:lstStyle/>
        <a:p>
          <a:r>
            <a:rPr lang="en-US" dirty="0" smtClean="0"/>
            <a:t>7%</a:t>
          </a:r>
          <a:endParaRPr lang="en-US" dirty="0"/>
        </a:p>
      </dgm:t>
    </dgm:pt>
    <dgm:pt modelId="{7613B059-5D14-4BE6-AF0D-E136DB112DDC}" type="parTrans" cxnId="{27A71FEF-99F4-46DE-AE2F-02984141F588}">
      <dgm:prSet/>
      <dgm:spPr/>
      <dgm:t>
        <a:bodyPr/>
        <a:lstStyle/>
        <a:p>
          <a:endParaRPr lang="en-US"/>
        </a:p>
      </dgm:t>
    </dgm:pt>
    <dgm:pt modelId="{F5743488-4ED9-4044-B68B-5A1D73495E3F}" type="sibTrans" cxnId="{27A71FEF-99F4-46DE-AE2F-02984141F588}">
      <dgm:prSet/>
      <dgm:spPr/>
      <dgm:t>
        <a:bodyPr/>
        <a:lstStyle/>
        <a:p>
          <a:endParaRPr lang="en-US"/>
        </a:p>
      </dgm:t>
    </dgm:pt>
    <dgm:pt modelId="{3ACA32E2-5E09-4FD9-B14F-CE8C7D42C6B2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-10% </a:t>
          </a:r>
          <a:endParaRPr lang="en-US" dirty="0"/>
        </a:p>
      </dgm:t>
    </dgm:pt>
    <dgm:pt modelId="{79ADD6F4-7DDD-4A31-B3BA-2EA52503E904}" type="parTrans" cxnId="{EAAD3BF4-CE7E-48BA-90E6-AE4ABC963E8A}">
      <dgm:prSet/>
      <dgm:spPr/>
      <dgm:t>
        <a:bodyPr/>
        <a:lstStyle/>
        <a:p>
          <a:endParaRPr lang="en-US"/>
        </a:p>
      </dgm:t>
    </dgm:pt>
    <dgm:pt modelId="{B2473876-79AC-4BEF-B934-56BB7CB7757C}" type="sibTrans" cxnId="{EAAD3BF4-CE7E-48BA-90E6-AE4ABC963E8A}">
      <dgm:prSet/>
      <dgm:spPr/>
      <dgm:t>
        <a:bodyPr/>
        <a:lstStyle/>
        <a:p>
          <a:endParaRPr lang="en-US"/>
        </a:p>
      </dgm:t>
    </dgm:pt>
    <dgm:pt modelId="{430903BD-5E04-4F39-992F-4E609185AE76}">
      <dgm:prSet phldrT="[Text]"/>
      <dgm:spPr/>
      <dgm:t>
        <a:bodyPr/>
        <a:lstStyle/>
        <a:p>
          <a:r>
            <a:rPr lang="en-US" dirty="0" smtClean="0"/>
            <a:t>Q2: 100</a:t>
          </a:r>
          <a:endParaRPr lang="en-US" dirty="0"/>
        </a:p>
      </dgm:t>
    </dgm:pt>
    <dgm:pt modelId="{7849D958-6FEE-4DCA-B31E-C1A6FA23A59A}" type="parTrans" cxnId="{974E0797-B8B6-4348-A823-75D5A54AC036}">
      <dgm:prSet/>
      <dgm:spPr/>
      <dgm:t>
        <a:bodyPr/>
        <a:lstStyle/>
        <a:p>
          <a:endParaRPr lang="en-US"/>
        </a:p>
      </dgm:t>
    </dgm:pt>
    <dgm:pt modelId="{9D5C7A92-54F2-4AA8-A856-5782FDA3EFB9}" type="sibTrans" cxnId="{974E0797-B8B6-4348-A823-75D5A54AC036}">
      <dgm:prSet/>
      <dgm:spPr/>
      <dgm:t>
        <a:bodyPr/>
        <a:lstStyle/>
        <a:p>
          <a:endParaRPr lang="en-US"/>
        </a:p>
      </dgm:t>
    </dgm:pt>
    <dgm:pt modelId="{616391D7-1DC6-4F76-8FC4-A79B4CE28168}">
      <dgm:prSet phldrT="[Text]"/>
      <dgm:spPr/>
      <dgm:t>
        <a:bodyPr/>
        <a:lstStyle/>
        <a:p>
          <a:r>
            <a:rPr lang="en-US" dirty="0" smtClean="0"/>
            <a:t>Q3: 100</a:t>
          </a:r>
          <a:endParaRPr lang="en-US" dirty="0"/>
        </a:p>
      </dgm:t>
    </dgm:pt>
    <dgm:pt modelId="{0B810B07-9884-4C37-8280-A42110E823C1}" type="parTrans" cxnId="{DFBB25FA-F18F-4112-81B4-B0201BC832BE}">
      <dgm:prSet/>
      <dgm:spPr/>
      <dgm:t>
        <a:bodyPr/>
        <a:lstStyle/>
        <a:p>
          <a:endParaRPr lang="en-US"/>
        </a:p>
      </dgm:t>
    </dgm:pt>
    <dgm:pt modelId="{B8828A74-4C3A-4B27-8621-2FC72B43A7E9}" type="sibTrans" cxnId="{DFBB25FA-F18F-4112-81B4-B0201BC832BE}">
      <dgm:prSet/>
      <dgm:spPr/>
      <dgm:t>
        <a:bodyPr/>
        <a:lstStyle/>
        <a:p>
          <a:endParaRPr lang="en-US"/>
        </a:p>
      </dgm:t>
    </dgm:pt>
    <dgm:pt modelId="{A9D24436-11D9-49EA-AFC2-9B0A2EE9E2EF}">
      <dgm:prSet phldrT="[Text]"/>
      <dgm:spPr/>
      <dgm:t>
        <a:bodyPr/>
        <a:lstStyle/>
        <a:p>
          <a:r>
            <a:rPr lang="en-US" dirty="0" smtClean="0"/>
            <a:t>Q4: 100</a:t>
          </a:r>
          <a:endParaRPr lang="en-US" dirty="0"/>
        </a:p>
      </dgm:t>
    </dgm:pt>
    <dgm:pt modelId="{B045B96E-625B-4136-9637-7DC61241D464}" type="parTrans" cxnId="{266D6DCD-7E4F-461F-9623-5956F2D2D1B0}">
      <dgm:prSet/>
      <dgm:spPr/>
      <dgm:t>
        <a:bodyPr/>
        <a:lstStyle/>
        <a:p>
          <a:endParaRPr lang="en-US"/>
        </a:p>
      </dgm:t>
    </dgm:pt>
    <dgm:pt modelId="{9ECCACAA-1E8E-421A-86BA-1A8177210034}" type="sibTrans" cxnId="{266D6DCD-7E4F-461F-9623-5956F2D2D1B0}">
      <dgm:prSet/>
      <dgm:spPr/>
      <dgm:t>
        <a:bodyPr/>
        <a:lstStyle/>
        <a:p>
          <a:endParaRPr lang="en-US"/>
        </a:p>
      </dgm:t>
    </dgm:pt>
    <dgm:pt modelId="{3A7ED6EF-5E72-46D6-BDA4-5E2AF097A152}">
      <dgm:prSet phldrT="[Text]"/>
      <dgm:spPr/>
      <dgm:t>
        <a:bodyPr/>
        <a:lstStyle/>
        <a:p>
          <a:r>
            <a:rPr lang="en-US" dirty="0" smtClean="0"/>
            <a:t>Q2: 107</a:t>
          </a:r>
          <a:endParaRPr lang="en-US" dirty="0"/>
        </a:p>
      </dgm:t>
    </dgm:pt>
    <dgm:pt modelId="{EF78B6B3-9822-40B4-B4F4-8BF08E57C464}" type="parTrans" cxnId="{D4DCCEB4-432B-4C1F-83E6-B416578CAC2D}">
      <dgm:prSet/>
      <dgm:spPr/>
      <dgm:t>
        <a:bodyPr/>
        <a:lstStyle/>
        <a:p>
          <a:endParaRPr lang="en-US"/>
        </a:p>
      </dgm:t>
    </dgm:pt>
    <dgm:pt modelId="{2A41658F-0248-45F3-8392-7D04F5ED71C2}" type="sibTrans" cxnId="{D4DCCEB4-432B-4C1F-83E6-B416578CAC2D}">
      <dgm:prSet/>
      <dgm:spPr/>
      <dgm:t>
        <a:bodyPr/>
        <a:lstStyle/>
        <a:p>
          <a:endParaRPr lang="en-US"/>
        </a:p>
      </dgm:t>
    </dgm:pt>
    <dgm:pt modelId="{173BA490-08FD-44E9-877D-62F13E95365F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Q3: 90</a:t>
          </a:r>
          <a:endParaRPr lang="en-US" dirty="0"/>
        </a:p>
      </dgm:t>
    </dgm:pt>
    <dgm:pt modelId="{B93BAD5C-A5B1-4AC4-83FC-216ADC2E63AE}" type="parTrans" cxnId="{A3F6EC0B-AEF0-43DC-8C92-662BFEE13FBE}">
      <dgm:prSet/>
      <dgm:spPr/>
      <dgm:t>
        <a:bodyPr/>
        <a:lstStyle/>
        <a:p>
          <a:endParaRPr lang="en-US"/>
        </a:p>
      </dgm:t>
    </dgm:pt>
    <dgm:pt modelId="{207E0A45-D0E2-4A85-989D-674C2879724F}" type="sibTrans" cxnId="{A3F6EC0B-AEF0-43DC-8C92-662BFEE13FBE}">
      <dgm:prSet/>
      <dgm:spPr/>
      <dgm:t>
        <a:bodyPr/>
        <a:lstStyle/>
        <a:p>
          <a:endParaRPr lang="en-US"/>
        </a:p>
      </dgm:t>
    </dgm:pt>
    <dgm:pt modelId="{ED95AF07-E85C-4E1B-8935-488F8BAF8D62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Q4: 95</a:t>
          </a:r>
          <a:endParaRPr lang="en-US" dirty="0"/>
        </a:p>
      </dgm:t>
    </dgm:pt>
    <dgm:pt modelId="{7FFAC38A-2394-402B-B28A-51FB29347A70}" type="parTrans" cxnId="{BDE2FB0B-C73C-4198-8B5A-D042D1DB3FD4}">
      <dgm:prSet/>
      <dgm:spPr/>
      <dgm:t>
        <a:bodyPr/>
        <a:lstStyle/>
        <a:p>
          <a:endParaRPr lang="en-US"/>
        </a:p>
      </dgm:t>
    </dgm:pt>
    <dgm:pt modelId="{47120A2C-1050-4277-89B1-FFAFB3F1D8EC}" type="sibTrans" cxnId="{BDE2FB0B-C73C-4198-8B5A-D042D1DB3FD4}">
      <dgm:prSet/>
      <dgm:spPr/>
      <dgm:t>
        <a:bodyPr/>
        <a:lstStyle/>
        <a:p>
          <a:endParaRPr lang="en-US"/>
        </a:p>
      </dgm:t>
    </dgm:pt>
    <dgm:pt modelId="{D4D94398-278F-4AB9-8401-5C6E11FA695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-5%</a:t>
          </a:r>
          <a:endParaRPr lang="en-US" dirty="0"/>
        </a:p>
      </dgm:t>
    </dgm:pt>
    <dgm:pt modelId="{451F6286-72C4-45A1-A6F0-2BD5CE972302}" type="parTrans" cxnId="{CA98E810-9D17-446F-8060-B9944F9578DA}">
      <dgm:prSet/>
      <dgm:spPr/>
      <dgm:t>
        <a:bodyPr/>
        <a:lstStyle/>
        <a:p>
          <a:endParaRPr lang="en-US"/>
        </a:p>
      </dgm:t>
    </dgm:pt>
    <dgm:pt modelId="{6900DF8E-7E88-4ADA-BE77-BA6972381C92}" type="sibTrans" cxnId="{CA98E810-9D17-446F-8060-B9944F9578DA}">
      <dgm:prSet/>
      <dgm:spPr/>
      <dgm:t>
        <a:bodyPr/>
        <a:lstStyle/>
        <a:p>
          <a:endParaRPr lang="en-US"/>
        </a:p>
      </dgm:t>
    </dgm:pt>
    <dgm:pt modelId="{2439AA8E-2DAF-40AD-B09D-048D5263FA04}" type="pres">
      <dgm:prSet presAssocID="{122E5B43-4A1A-4BB1-BEC0-C1F558DEEE1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18CBFB-29B9-4259-8BD0-F63AC10963D9}" type="pres">
      <dgm:prSet presAssocID="{516A8A6B-758A-4CF5-A625-3B7ADC3E6127}" presName="boxAndChildren" presStyleCnt="0"/>
      <dgm:spPr/>
    </dgm:pt>
    <dgm:pt modelId="{01C8B3BF-998F-41B1-B555-3496D72D959B}" type="pres">
      <dgm:prSet presAssocID="{516A8A6B-758A-4CF5-A625-3B7ADC3E6127}" presName="parentTextBox" presStyleLbl="node1" presStyleIdx="0" presStyleCnt="3"/>
      <dgm:spPr/>
      <dgm:t>
        <a:bodyPr/>
        <a:lstStyle/>
        <a:p>
          <a:endParaRPr lang="en-US"/>
        </a:p>
      </dgm:t>
    </dgm:pt>
    <dgm:pt modelId="{14A13208-F137-404D-9EE5-F626EB6FF881}" type="pres">
      <dgm:prSet presAssocID="{516A8A6B-758A-4CF5-A625-3B7ADC3E6127}" presName="entireBox" presStyleLbl="node1" presStyleIdx="0" presStyleCnt="3"/>
      <dgm:spPr/>
      <dgm:t>
        <a:bodyPr/>
        <a:lstStyle/>
        <a:p>
          <a:endParaRPr lang="en-US"/>
        </a:p>
      </dgm:t>
    </dgm:pt>
    <dgm:pt modelId="{7113337E-BC42-4EA1-985B-F03A5BEA8499}" type="pres">
      <dgm:prSet presAssocID="{516A8A6B-758A-4CF5-A625-3B7ADC3E6127}" presName="descendantBox" presStyleCnt="0"/>
      <dgm:spPr/>
    </dgm:pt>
    <dgm:pt modelId="{01F03345-C8D5-4E02-B558-B4F1E0B15416}" type="pres">
      <dgm:prSet presAssocID="{425A851D-0E97-4720-9726-4621FAF3041D}" presName="childTextBox" presStyleLbl="fgAccFollow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A8073-C53E-4A6C-90F7-39B8F6C2BBDB}" type="pres">
      <dgm:prSet presAssocID="{B97CADBE-AD2E-40E5-91B7-614DE3B4D171}" presName="childTextBox" presStyleLbl="fgAccFollow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DD389-63F8-4808-8B8A-8E7174091BB3}" type="pres">
      <dgm:prSet presAssocID="{3ACA32E2-5E09-4FD9-B14F-CE8C7D42C6B2}" presName="childTextBox" presStyleLbl="fgAccFollow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B8635C-9E30-4619-B152-94A4A98ADFF7}" type="pres">
      <dgm:prSet presAssocID="{D4D94398-278F-4AB9-8401-5C6E11FA6950}" presName="childTextBox" presStyleLbl="fgAccFollow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27082-2B16-447F-AA9E-162E5F21949E}" type="pres">
      <dgm:prSet presAssocID="{7BBE0A6E-21D1-41CB-89D7-A3702097F782}" presName="sp" presStyleCnt="0"/>
      <dgm:spPr/>
    </dgm:pt>
    <dgm:pt modelId="{D699F26E-B87F-4183-971F-92154FCFF642}" type="pres">
      <dgm:prSet presAssocID="{2164919D-ACE7-42CB-9051-ABBEFD6A1687}" presName="arrowAndChildren" presStyleCnt="0"/>
      <dgm:spPr/>
    </dgm:pt>
    <dgm:pt modelId="{C1C24037-0019-459E-9574-505843B0C156}" type="pres">
      <dgm:prSet presAssocID="{2164919D-ACE7-42CB-9051-ABBEFD6A1687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A07EEA19-7F82-4F53-B806-8242FD33DCEA}" type="pres">
      <dgm:prSet presAssocID="{2164919D-ACE7-42CB-9051-ABBEFD6A1687}" presName="arrow" presStyleLbl="node1" presStyleIdx="1" presStyleCnt="3"/>
      <dgm:spPr/>
      <dgm:t>
        <a:bodyPr/>
        <a:lstStyle/>
        <a:p>
          <a:endParaRPr lang="en-US"/>
        </a:p>
      </dgm:t>
    </dgm:pt>
    <dgm:pt modelId="{1DD02B01-F94E-4E0E-A99A-AC94EB17CAC1}" type="pres">
      <dgm:prSet presAssocID="{2164919D-ACE7-42CB-9051-ABBEFD6A1687}" presName="descendantArrow" presStyleCnt="0"/>
      <dgm:spPr/>
    </dgm:pt>
    <dgm:pt modelId="{A1CE903F-9B29-479D-AAAD-A06E15D9002B}" type="pres">
      <dgm:prSet presAssocID="{42BCC02E-5F94-43E3-B50A-64BF9AF7AA77}" presName="childTextArrow" presStyleLbl="fgAccFollow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E434F-ADF2-4ACD-A656-E89813798DFB}" type="pres">
      <dgm:prSet presAssocID="{3A7ED6EF-5E72-46D6-BDA4-5E2AF097A152}" presName="childTextArrow" presStyleLbl="fgAccFollow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CA885-7377-496C-821D-1590351040F1}" type="pres">
      <dgm:prSet presAssocID="{173BA490-08FD-44E9-877D-62F13E95365F}" presName="childTextArrow" presStyleLbl="fgAccFollow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5DE5BA-28E5-425A-B106-C75BA4AEE4FB}" type="pres">
      <dgm:prSet presAssocID="{ED95AF07-E85C-4E1B-8935-488F8BAF8D62}" presName="childTextArrow" presStyleLbl="fgAccFollow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A5A6F-5516-4FA2-B72E-C4973CA31377}" type="pres">
      <dgm:prSet presAssocID="{21506B66-083C-4F6C-BD20-35830860C293}" presName="sp" presStyleCnt="0"/>
      <dgm:spPr/>
    </dgm:pt>
    <dgm:pt modelId="{486E32BD-5399-488E-895A-7980F84E4C33}" type="pres">
      <dgm:prSet presAssocID="{07D5C44D-E092-47F1-BAB8-86346EBE2704}" presName="arrowAndChildren" presStyleCnt="0"/>
      <dgm:spPr/>
    </dgm:pt>
    <dgm:pt modelId="{686BEA74-8528-421E-A76C-631A8D2C10E4}" type="pres">
      <dgm:prSet presAssocID="{07D5C44D-E092-47F1-BAB8-86346EBE2704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4F902454-B351-4CDA-8EBC-45566BE676ED}" type="pres">
      <dgm:prSet presAssocID="{07D5C44D-E092-47F1-BAB8-86346EBE2704}" presName="arrow" presStyleLbl="node1" presStyleIdx="2" presStyleCnt="3"/>
      <dgm:spPr/>
      <dgm:t>
        <a:bodyPr/>
        <a:lstStyle/>
        <a:p>
          <a:endParaRPr lang="en-US"/>
        </a:p>
      </dgm:t>
    </dgm:pt>
    <dgm:pt modelId="{CFBBDAFD-12E7-4FE7-8F5A-A50712B6A7A9}" type="pres">
      <dgm:prSet presAssocID="{07D5C44D-E092-47F1-BAB8-86346EBE2704}" presName="descendantArrow" presStyleCnt="0"/>
      <dgm:spPr/>
    </dgm:pt>
    <dgm:pt modelId="{A38DBEE3-4CA8-4976-9450-702BDA1E6135}" type="pres">
      <dgm:prSet presAssocID="{81A4BA7C-855D-4187-8B27-DB092D36DA80}" presName="childTextArrow" presStyleLbl="fgAccFollow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C0F76-B34F-4DE6-AA03-2347CBDD2CBC}" type="pres">
      <dgm:prSet presAssocID="{430903BD-5E04-4F39-992F-4E609185AE76}" presName="childTextArrow" presStyleLbl="fgAccFollow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B85053-63D3-480E-8DBA-7C7478D13E54}" type="pres">
      <dgm:prSet presAssocID="{616391D7-1DC6-4F76-8FC4-A79B4CE28168}" presName="childTextArrow" presStyleLbl="fgAccFollow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75F405-780C-49DC-924E-5F1390B9B869}" type="pres">
      <dgm:prSet presAssocID="{A9D24436-11D9-49EA-AFC2-9B0A2EE9E2EF}" presName="childTextArrow" presStyleLbl="fgAccFollow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B8E666-7AD2-4627-9E75-0BB182614BA3}" type="presOf" srcId="{B97CADBE-AD2E-40E5-91B7-614DE3B4D171}" destId="{8F6A8073-C53E-4A6C-90F7-39B8F6C2BBDB}" srcOrd="0" destOrd="0" presId="urn:microsoft.com/office/officeart/2005/8/layout/process4"/>
    <dgm:cxn modelId="{4E22D87B-1EB8-4CC1-83B3-3EADB146EFE9}" type="presOf" srcId="{3ACA32E2-5E09-4FD9-B14F-CE8C7D42C6B2}" destId="{407DD389-63F8-4808-8B8A-8E7174091BB3}" srcOrd="0" destOrd="0" presId="urn:microsoft.com/office/officeart/2005/8/layout/process4"/>
    <dgm:cxn modelId="{98413963-6A57-42E2-BCE5-E87295E638BC}" type="presOf" srcId="{430903BD-5E04-4F39-992F-4E609185AE76}" destId="{CB4C0F76-B34F-4DE6-AA03-2347CBDD2CBC}" srcOrd="0" destOrd="0" presId="urn:microsoft.com/office/officeart/2005/8/layout/process4"/>
    <dgm:cxn modelId="{F702F4EE-16DF-4A75-BC7B-012CE2F9DB10}" srcId="{2164919D-ACE7-42CB-9051-ABBEFD6A1687}" destId="{42BCC02E-5F94-43E3-B50A-64BF9AF7AA77}" srcOrd="0" destOrd="0" parTransId="{3507EB98-AAAA-45CE-A471-E7FF0D4B85CD}" sibTransId="{79E1C7F8-5735-4972-8DA9-CC998E2359CA}"/>
    <dgm:cxn modelId="{DFBB25FA-F18F-4112-81B4-B0201BC832BE}" srcId="{07D5C44D-E092-47F1-BAB8-86346EBE2704}" destId="{616391D7-1DC6-4F76-8FC4-A79B4CE28168}" srcOrd="2" destOrd="0" parTransId="{0B810B07-9884-4C37-8280-A42110E823C1}" sibTransId="{B8828A74-4C3A-4B27-8621-2FC72B43A7E9}"/>
    <dgm:cxn modelId="{A3F6EC0B-AEF0-43DC-8C92-662BFEE13FBE}" srcId="{2164919D-ACE7-42CB-9051-ABBEFD6A1687}" destId="{173BA490-08FD-44E9-877D-62F13E95365F}" srcOrd="2" destOrd="0" parTransId="{B93BAD5C-A5B1-4AC4-83FC-216ADC2E63AE}" sibTransId="{207E0A45-D0E2-4A85-989D-674C2879724F}"/>
    <dgm:cxn modelId="{0FC432A9-0F64-4CC4-ACFA-2A1147CB1DC3}" type="presOf" srcId="{D4D94398-278F-4AB9-8401-5C6E11FA6950}" destId="{ACB8635C-9E30-4619-B152-94A4A98ADFF7}" srcOrd="0" destOrd="0" presId="urn:microsoft.com/office/officeart/2005/8/layout/process4"/>
    <dgm:cxn modelId="{266D6DCD-7E4F-461F-9623-5956F2D2D1B0}" srcId="{07D5C44D-E092-47F1-BAB8-86346EBE2704}" destId="{A9D24436-11D9-49EA-AFC2-9B0A2EE9E2EF}" srcOrd="3" destOrd="0" parTransId="{B045B96E-625B-4136-9637-7DC61241D464}" sibTransId="{9ECCACAA-1E8E-421A-86BA-1A8177210034}"/>
    <dgm:cxn modelId="{2B3F56B3-2432-4D07-B948-DFE60F7629A3}" type="presOf" srcId="{2164919D-ACE7-42CB-9051-ABBEFD6A1687}" destId="{A07EEA19-7F82-4F53-B806-8242FD33DCEA}" srcOrd="1" destOrd="0" presId="urn:microsoft.com/office/officeart/2005/8/layout/process4"/>
    <dgm:cxn modelId="{EBBB6B80-5955-4E05-8EFB-36E9C045E8D9}" srcId="{122E5B43-4A1A-4BB1-BEC0-C1F558DEEE18}" destId="{516A8A6B-758A-4CF5-A625-3B7ADC3E6127}" srcOrd="2" destOrd="0" parTransId="{F976CABE-06C4-4F16-8897-B5F62A716F92}" sibTransId="{10F6FFDA-5C0D-431B-B98E-6C8AD90807EC}"/>
    <dgm:cxn modelId="{974E0797-B8B6-4348-A823-75D5A54AC036}" srcId="{07D5C44D-E092-47F1-BAB8-86346EBE2704}" destId="{430903BD-5E04-4F39-992F-4E609185AE76}" srcOrd="1" destOrd="0" parTransId="{7849D958-6FEE-4DCA-B31E-C1A6FA23A59A}" sibTransId="{9D5C7A92-54F2-4AA8-A856-5782FDA3EFB9}"/>
    <dgm:cxn modelId="{EAAD3BF4-CE7E-48BA-90E6-AE4ABC963E8A}" srcId="{516A8A6B-758A-4CF5-A625-3B7ADC3E6127}" destId="{3ACA32E2-5E09-4FD9-B14F-CE8C7D42C6B2}" srcOrd="2" destOrd="0" parTransId="{79ADD6F4-7DDD-4A31-B3BA-2EA52503E904}" sibTransId="{B2473876-79AC-4BEF-B934-56BB7CB7757C}"/>
    <dgm:cxn modelId="{6C46F674-918E-419E-9519-616B984E670B}" type="presOf" srcId="{07D5C44D-E092-47F1-BAB8-86346EBE2704}" destId="{686BEA74-8528-421E-A76C-631A8D2C10E4}" srcOrd="0" destOrd="0" presId="urn:microsoft.com/office/officeart/2005/8/layout/process4"/>
    <dgm:cxn modelId="{0C635BB1-62A7-4541-841A-E9B46C920FBB}" srcId="{122E5B43-4A1A-4BB1-BEC0-C1F558DEEE18}" destId="{2164919D-ACE7-42CB-9051-ABBEFD6A1687}" srcOrd="1" destOrd="0" parTransId="{664D4862-3C7C-4A28-BB04-C34DCF43220C}" sibTransId="{7BBE0A6E-21D1-41CB-89D7-A3702097F782}"/>
    <dgm:cxn modelId="{99215112-6C33-4149-97AB-C4AD92DBF68F}" type="presOf" srcId="{173BA490-08FD-44E9-877D-62F13E95365F}" destId="{92DCA885-7377-496C-821D-1590351040F1}" srcOrd="0" destOrd="0" presId="urn:microsoft.com/office/officeart/2005/8/layout/process4"/>
    <dgm:cxn modelId="{25A86EDD-4049-4AA8-ACE9-1986A684CE8F}" type="presOf" srcId="{516A8A6B-758A-4CF5-A625-3B7ADC3E6127}" destId="{14A13208-F137-404D-9EE5-F626EB6FF881}" srcOrd="1" destOrd="0" presId="urn:microsoft.com/office/officeart/2005/8/layout/process4"/>
    <dgm:cxn modelId="{394CAF59-A9AC-41D4-864F-95FE06B7A39A}" srcId="{516A8A6B-758A-4CF5-A625-3B7ADC3E6127}" destId="{425A851D-0E97-4720-9726-4621FAF3041D}" srcOrd="0" destOrd="0" parTransId="{81CC03BF-6E6C-49D9-A599-4059D9BD1EB2}" sibTransId="{207B70AC-7272-4B93-8D93-26F29EAC2AE5}"/>
    <dgm:cxn modelId="{F19ED8AC-C1EA-4525-980B-A602E54765A2}" type="presOf" srcId="{81A4BA7C-855D-4187-8B27-DB092D36DA80}" destId="{A38DBEE3-4CA8-4976-9450-702BDA1E6135}" srcOrd="0" destOrd="0" presId="urn:microsoft.com/office/officeart/2005/8/layout/process4"/>
    <dgm:cxn modelId="{9EFB7790-C124-481A-A75C-A2EB0D47675E}" type="presOf" srcId="{3A7ED6EF-5E72-46D6-BDA4-5E2AF097A152}" destId="{707E434F-ADF2-4ACD-A656-E89813798DFB}" srcOrd="0" destOrd="0" presId="urn:microsoft.com/office/officeart/2005/8/layout/process4"/>
    <dgm:cxn modelId="{605409C6-7F85-498B-B52F-A46EE4844509}" type="presOf" srcId="{ED95AF07-E85C-4E1B-8935-488F8BAF8D62}" destId="{835DE5BA-28E5-425A-B106-C75BA4AEE4FB}" srcOrd="0" destOrd="0" presId="urn:microsoft.com/office/officeart/2005/8/layout/process4"/>
    <dgm:cxn modelId="{D4DCCEB4-432B-4C1F-83E6-B416578CAC2D}" srcId="{2164919D-ACE7-42CB-9051-ABBEFD6A1687}" destId="{3A7ED6EF-5E72-46D6-BDA4-5E2AF097A152}" srcOrd="1" destOrd="0" parTransId="{EF78B6B3-9822-40B4-B4F4-8BF08E57C464}" sibTransId="{2A41658F-0248-45F3-8392-7D04F5ED71C2}"/>
    <dgm:cxn modelId="{5A65A91D-233A-449D-BCDD-BA835AF5210C}" type="presOf" srcId="{07D5C44D-E092-47F1-BAB8-86346EBE2704}" destId="{4F902454-B351-4CDA-8EBC-45566BE676ED}" srcOrd="1" destOrd="0" presId="urn:microsoft.com/office/officeart/2005/8/layout/process4"/>
    <dgm:cxn modelId="{57B8BA77-C838-4D67-9B19-B1C38FF8C820}" type="presOf" srcId="{122E5B43-4A1A-4BB1-BEC0-C1F558DEEE18}" destId="{2439AA8E-2DAF-40AD-B09D-048D5263FA04}" srcOrd="0" destOrd="0" presId="urn:microsoft.com/office/officeart/2005/8/layout/process4"/>
    <dgm:cxn modelId="{27A71FEF-99F4-46DE-AE2F-02984141F588}" srcId="{516A8A6B-758A-4CF5-A625-3B7ADC3E6127}" destId="{B97CADBE-AD2E-40E5-91B7-614DE3B4D171}" srcOrd="1" destOrd="0" parTransId="{7613B059-5D14-4BE6-AF0D-E136DB112DDC}" sibTransId="{F5743488-4ED9-4044-B68B-5A1D73495E3F}"/>
    <dgm:cxn modelId="{BDE2FB0B-C73C-4198-8B5A-D042D1DB3FD4}" srcId="{2164919D-ACE7-42CB-9051-ABBEFD6A1687}" destId="{ED95AF07-E85C-4E1B-8935-488F8BAF8D62}" srcOrd="3" destOrd="0" parTransId="{7FFAC38A-2394-402B-B28A-51FB29347A70}" sibTransId="{47120A2C-1050-4277-89B1-FFAFB3F1D8EC}"/>
    <dgm:cxn modelId="{BA73412E-C4DF-4D35-81B3-37588EA73262}" type="presOf" srcId="{616391D7-1DC6-4F76-8FC4-A79B4CE28168}" destId="{6DB85053-63D3-480E-8DBA-7C7478D13E54}" srcOrd="0" destOrd="0" presId="urn:microsoft.com/office/officeart/2005/8/layout/process4"/>
    <dgm:cxn modelId="{C94F3E27-BC32-49D6-B8F9-C8ABBD47089C}" type="presOf" srcId="{42BCC02E-5F94-43E3-B50A-64BF9AF7AA77}" destId="{A1CE903F-9B29-479D-AAAD-A06E15D9002B}" srcOrd="0" destOrd="0" presId="urn:microsoft.com/office/officeart/2005/8/layout/process4"/>
    <dgm:cxn modelId="{CA98E810-9D17-446F-8060-B9944F9578DA}" srcId="{516A8A6B-758A-4CF5-A625-3B7ADC3E6127}" destId="{D4D94398-278F-4AB9-8401-5C6E11FA6950}" srcOrd="3" destOrd="0" parTransId="{451F6286-72C4-45A1-A6F0-2BD5CE972302}" sibTransId="{6900DF8E-7E88-4ADA-BE77-BA6972381C92}"/>
    <dgm:cxn modelId="{483C93F2-B82D-4911-9E8E-F703F4A3FA75}" type="presOf" srcId="{A9D24436-11D9-49EA-AFC2-9B0A2EE9E2EF}" destId="{FE75F405-780C-49DC-924E-5F1390B9B869}" srcOrd="0" destOrd="0" presId="urn:microsoft.com/office/officeart/2005/8/layout/process4"/>
    <dgm:cxn modelId="{66F6012C-EC15-4200-98CA-AD8CEA575070}" srcId="{122E5B43-4A1A-4BB1-BEC0-C1F558DEEE18}" destId="{07D5C44D-E092-47F1-BAB8-86346EBE2704}" srcOrd="0" destOrd="0" parTransId="{1D25990B-EB42-48E8-8F2D-182B7BF07FB9}" sibTransId="{21506B66-083C-4F6C-BD20-35830860C293}"/>
    <dgm:cxn modelId="{891A51E0-32D5-44B3-A354-D706A61620D8}" type="presOf" srcId="{425A851D-0E97-4720-9726-4621FAF3041D}" destId="{01F03345-C8D5-4E02-B558-B4F1E0B15416}" srcOrd="0" destOrd="0" presId="urn:microsoft.com/office/officeart/2005/8/layout/process4"/>
    <dgm:cxn modelId="{B8DF4682-7F3B-4540-B1CE-247734BFEDCC}" srcId="{07D5C44D-E092-47F1-BAB8-86346EBE2704}" destId="{81A4BA7C-855D-4187-8B27-DB092D36DA80}" srcOrd="0" destOrd="0" parTransId="{4285AB9B-A083-4A20-AE6C-8284AB86961B}" sibTransId="{9A7AA5D8-1CCF-4BDB-8ECB-17AD07FD9399}"/>
    <dgm:cxn modelId="{423E66DB-BC87-48E5-8059-23CA4A160497}" type="presOf" srcId="{516A8A6B-758A-4CF5-A625-3B7ADC3E6127}" destId="{01C8B3BF-998F-41B1-B555-3496D72D959B}" srcOrd="0" destOrd="0" presId="urn:microsoft.com/office/officeart/2005/8/layout/process4"/>
    <dgm:cxn modelId="{C6D5DE18-C60D-4267-B312-4BD97BE64B9F}" type="presOf" srcId="{2164919D-ACE7-42CB-9051-ABBEFD6A1687}" destId="{C1C24037-0019-459E-9574-505843B0C156}" srcOrd="0" destOrd="0" presId="urn:microsoft.com/office/officeart/2005/8/layout/process4"/>
    <dgm:cxn modelId="{C45E2E23-C94D-4CCF-837C-A7C033AFC0E9}" type="presParOf" srcId="{2439AA8E-2DAF-40AD-B09D-048D5263FA04}" destId="{FB18CBFB-29B9-4259-8BD0-F63AC10963D9}" srcOrd="0" destOrd="0" presId="urn:microsoft.com/office/officeart/2005/8/layout/process4"/>
    <dgm:cxn modelId="{3EC77805-E05B-49E6-81F6-AC55773F24F8}" type="presParOf" srcId="{FB18CBFB-29B9-4259-8BD0-F63AC10963D9}" destId="{01C8B3BF-998F-41B1-B555-3496D72D959B}" srcOrd="0" destOrd="0" presId="urn:microsoft.com/office/officeart/2005/8/layout/process4"/>
    <dgm:cxn modelId="{06595F38-0F3F-48F8-8A29-87F15CB06C1F}" type="presParOf" srcId="{FB18CBFB-29B9-4259-8BD0-F63AC10963D9}" destId="{14A13208-F137-404D-9EE5-F626EB6FF881}" srcOrd="1" destOrd="0" presId="urn:microsoft.com/office/officeart/2005/8/layout/process4"/>
    <dgm:cxn modelId="{8899B4F1-4BFE-4156-A258-FDCB4A05B11D}" type="presParOf" srcId="{FB18CBFB-29B9-4259-8BD0-F63AC10963D9}" destId="{7113337E-BC42-4EA1-985B-F03A5BEA8499}" srcOrd="2" destOrd="0" presId="urn:microsoft.com/office/officeart/2005/8/layout/process4"/>
    <dgm:cxn modelId="{E53ADFA1-1CF2-4E11-96D7-B54730971B03}" type="presParOf" srcId="{7113337E-BC42-4EA1-985B-F03A5BEA8499}" destId="{01F03345-C8D5-4E02-B558-B4F1E0B15416}" srcOrd="0" destOrd="0" presId="urn:microsoft.com/office/officeart/2005/8/layout/process4"/>
    <dgm:cxn modelId="{EBECD773-062B-4711-8968-980FE6F92FF3}" type="presParOf" srcId="{7113337E-BC42-4EA1-985B-F03A5BEA8499}" destId="{8F6A8073-C53E-4A6C-90F7-39B8F6C2BBDB}" srcOrd="1" destOrd="0" presId="urn:microsoft.com/office/officeart/2005/8/layout/process4"/>
    <dgm:cxn modelId="{DE20E832-0CA8-479C-AB53-7F1162740D23}" type="presParOf" srcId="{7113337E-BC42-4EA1-985B-F03A5BEA8499}" destId="{407DD389-63F8-4808-8B8A-8E7174091BB3}" srcOrd="2" destOrd="0" presId="urn:microsoft.com/office/officeart/2005/8/layout/process4"/>
    <dgm:cxn modelId="{E3FCF5A5-D5FD-43D8-9B27-6FF91E9F30DB}" type="presParOf" srcId="{7113337E-BC42-4EA1-985B-F03A5BEA8499}" destId="{ACB8635C-9E30-4619-B152-94A4A98ADFF7}" srcOrd="3" destOrd="0" presId="urn:microsoft.com/office/officeart/2005/8/layout/process4"/>
    <dgm:cxn modelId="{9F160660-4C1B-496D-AA42-8B6CACB8EDA3}" type="presParOf" srcId="{2439AA8E-2DAF-40AD-B09D-048D5263FA04}" destId="{A6527082-2B16-447F-AA9E-162E5F21949E}" srcOrd="1" destOrd="0" presId="urn:microsoft.com/office/officeart/2005/8/layout/process4"/>
    <dgm:cxn modelId="{300B73E5-D4D5-4D73-8B67-0D2E4BC2CA54}" type="presParOf" srcId="{2439AA8E-2DAF-40AD-B09D-048D5263FA04}" destId="{D699F26E-B87F-4183-971F-92154FCFF642}" srcOrd="2" destOrd="0" presId="urn:microsoft.com/office/officeart/2005/8/layout/process4"/>
    <dgm:cxn modelId="{AD86868D-BBB1-4C6F-AC68-87A417309556}" type="presParOf" srcId="{D699F26E-B87F-4183-971F-92154FCFF642}" destId="{C1C24037-0019-459E-9574-505843B0C156}" srcOrd="0" destOrd="0" presId="urn:microsoft.com/office/officeart/2005/8/layout/process4"/>
    <dgm:cxn modelId="{FB08BF8F-5AE8-4D8E-AA26-7724438B8F2A}" type="presParOf" srcId="{D699F26E-B87F-4183-971F-92154FCFF642}" destId="{A07EEA19-7F82-4F53-B806-8242FD33DCEA}" srcOrd="1" destOrd="0" presId="urn:microsoft.com/office/officeart/2005/8/layout/process4"/>
    <dgm:cxn modelId="{0BC305C9-A0D2-4275-8F79-A0BBDF326032}" type="presParOf" srcId="{D699F26E-B87F-4183-971F-92154FCFF642}" destId="{1DD02B01-F94E-4E0E-A99A-AC94EB17CAC1}" srcOrd="2" destOrd="0" presId="urn:microsoft.com/office/officeart/2005/8/layout/process4"/>
    <dgm:cxn modelId="{BB6DE3D7-A40A-4CD8-8375-99BE1CABC5AB}" type="presParOf" srcId="{1DD02B01-F94E-4E0E-A99A-AC94EB17CAC1}" destId="{A1CE903F-9B29-479D-AAAD-A06E15D9002B}" srcOrd="0" destOrd="0" presId="urn:microsoft.com/office/officeart/2005/8/layout/process4"/>
    <dgm:cxn modelId="{B2AC736E-AD53-4301-9F55-E7DF65432EDB}" type="presParOf" srcId="{1DD02B01-F94E-4E0E-A99A-AC94EB17CAC1}" destId="{707E434F-ADF2-4ACD-A656-E89813798DFB}" srcOrd="1" destOrd="0" presId="urn:microsoft.com/office/officeart/2005/8/layout/process4"/>
    <dgm:cxn modelId="{0A62893A-0DF3-4A56-909B-D7BA41C3DAF2}" type="presParOf" srcId="{1DD02B01-F94E-4E0E-A99A-AC94EB17CAC1}" destId="{92DCA885-7377-496C-821D-1590351040F1}" srcOrd="2" destOrd="0" presId="urn:microsoft.com/office/officeart/2005/8/layout/process4"/>
    <dgm:cxn modelId="{8CA99668-1D15-40F1-A996-27DCED9D0F5E}" type="presParOf" srcId="{1DD02B01-F94E-4E0E-A99A-AC94EB17CAC1}" destId="{835DE5BA-28E5-425A-B106-C75BA4AEE4FB}" srcOrd="3" destOrd="0" presId="urn:microsoft.com/office/officeart/2005/8/layout/process4"/>
    <dgm:cxn modelId="{CA33B314-32A8-4BCE-9CE3-43991A9C57DB}" type="presParOf" srcId="{2439AA8E-2DAF-40AD-B09D-048D5263FA04}" destId="{42DA5A6F-5516-4FA2-B72E-C4973CA31377}" srcOrd="3" destOrd="0" presId="urn:microsoft.com/office/officeart/2005/8/layout/process4"/>
    <dgm:cxn modelId="{5CBC9709-FA12-4681-9897-B16D54B423BE}" type="presParOf" srcId="{2439AA8E-2DAF-40AD-B09D-048D5263FA04}" destId="{486E32BD-5399-488E-895A-7980F84E4C33}" srcOrd="4" destOrd="0" presId="urn:microsoft.com/office/officeart/2005/8/layout/process4"/>
    <dgm:cxn modelId="{C5770AE9-6A71-4530-8AF0-06E1EFC308B0}" type="presParOf" srcId="{486E32BD-5399-488E-895A-7980F84E4C33}" destId="{686BEA74-8528-421E-A76C-631A8D2C10E4}" srcOrd="0" destOrd="0" presId="urn:microsoft.com/office/officeart/2005/8/layout/process4"/>
    <dgm:cxn modelId="{BEC89BED-BFC0-4C8A-B6E8-6B809D819124}" type="presParOf" srcId="{486E32BD-5399-488E-895A-7980F84E4C33}" destId="{4F902454-B351-4CDA-8EBC-45566BE676ED}" srcOrd="1" destOrd="0" presId="urn:microsoft.com/office/officeart/2005/8/layout/process4"/>
    <dgm:cxn modelId="{45081795-4DDF-4E0B-B5D0-0F2F206C622E}" type="presParOf" srcId="{486E32BD-5399-488E-895A-7980F84E4C33}" destId="{CFBBDAFD-12E7-4FE7-8F5A-A50712B6A7A9}" srcOrd="2" destOrd="0" presId="urn:microsoft.com/office/officeart/2005/8/layout/process4"/>
    <dgm:cxn modelId="{7F1E94DC-3659-40D0-8647-D90ED3138D3A}" type="presParOf" srcId="{CFBBDAFD-12E7-4FE7-8F5A-A50712B6A7A9}" destId="{A38DBEE3-4CA8-4976-9450-702BDA1E6135}" srcOrd="0" destOrd="0" presId="urn:microsoft.com/office/officeart/2005/8/layout/process4"/>
    <dgm:cxn modelId="{D1AF372E-BFCF-425A-8257-0122604F3007}" type="presParOf" srcId="{CFBBDAFD-12E7-4FE7-8F5A-A50712B6A7A9}" destId="{CB4C0F76-B34F-4DE6-AA03-2347CBDD2CBC}" srcOrd="1" destOrd="0" presId="urn:microsoft.com/office/officeart/2005/8/layout/process4"/>
    <dgm:cxn modelId="{25AC1A96-1EB1-4541-AE8D-0A2D004DE71B}" type="presParOf" srcId="{CFBBDAFD-12E7-4FE7-8F5A-A50712B6A7A9}" destId="{6DB85053-63D3-480E-8DBA-7C7478D13E54}" srcOrd="2" destOrd="0" presId="urn:microsoft.com/office/officeart/2005/8/layout/process4"/>
    <dgm:cxn modelId="{F200A16C-CBEC-496E-A9BD-E9B2A9736B89}" type="presParOf" srcId="{CFBBDAFD-12E7-4FE7-8F5A-A50712B6A7A9}" destId="{FE75F405-780C-49DC-924E-5F1390B9B869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E2DC810-3068-4EB5-B54A-C0D9F35B0E72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CA5AA-97BA-4EA8-9455-2A2BF78AF475}">
      <dgm:prSet phldrT="[Text]"/>
      <dgm:spPr/>
      <dgm:t>
        <a:bodyPr/>
        <a:lstStyle/>
        <a:p>
          <a:r>
            <a:rPr lang="en-US" dirty="0" smtClean="0"/>
            <a:t>Declare 100 as black money in PMGKY</a:t>
          </a:r>
          <a:endParaRPr lang="en-US" dirty="0"/>
        </a:p>
      </dgm:t>
    </dgm:pt>
    <dgm:pt modelId="{4E41FEDC-1FF4-4ED9-AA53-FCF06825EA00}" type="parTrans" cxnId="{0253BFCF-7F98-40C9-B676-6E8902DE9879}">
      <dgm:prSet/>
      <dgm:spPr/>
      <dgm:t>
        <a:bodyPr/>
        <a:lstStyle/>
        <a:p>
          <a:endParaRPr lang="en-US"/>
        </a:p>
      </dgm:t>
    </dgm:pt>
    <dgm:pt modelId="{ACCEF92E-A599-4712-B996-70AF70B3493A}" type="sibTrans" cxnId="{0253BFCF-7F98-40C9-B676-6E8902DE9879}">
      <dgm:prSet/>
      <dgm:spPr/>
      <dgm:t>
        <a:bodyPr/>
        <a:lstStyle/>
        <a:p>
          <a:endParaRPr lang="en-US"/>
        </a:p>
      </dgm:t>
    </dgm:pt>
    <dgm:pt modelId="{560B9B1B-185A-4056-BA4D-B23E2AC990E7}">
      <dgm:prSet phldrT="[Text]"/>
      <dgm:spPr/>
      <dgm:t>
        <a:bodyPr/>
        <a:lstStyle/>
        <a:p>
          <a:r>
            <a:rPr lang="en-US" dirty="0" smtClean="0"/>
            <a:t>Left Rs.50 only</a:t>
          </a:r>
          <a:endParaRPr lang="en-US" dirty="0"/>
        </a:p>
      </dgm:t>
    </dgm:pt>
    <dgm:pt modelId="{8CF675C3-56A2-4CFF-8373-E685A1EA15EC}" type="parTrans" cxnId="{6F112CD1-138F-40E9-A969-6207B624D280}">
      <dgm:prSet/>
      <dgm:spPr/>
      <dgm:t>
        <a:bodyPr/>
        <a:lstStyle/>
        <a:p>
          <a:endParaRPr lang="en-US"/>
        </a:p>
      </dgm:t>
    </dgm:pt>
    <dgm:pt modelId="{606EF708-3A24-445A-945A-46E221A02192}" type="sibTrans" cxnId="{6F112CD1-138F-40E9-A969-6207B624D280}">
      <dgm:prSet/>
      <dgm:spPr/>
      <dgm:t>
        <a:bodyPr/>
        <a:lstStyle/>
        <a:p>
          <a:endParaRPr lang="en-US"/>
        </a:p>
      </dgm:t>
    </dgm:pt>
    <dgm:pt modelId="{7FDE156D-3127-49C4-8E89-5006E05418CF}">
      <dgm:prSet phldrT="[Text]"/>
      <dgm:spPr/>
      <dgm:t>
        <a:bodyPr/>
        <a:lstStyle/>
        <a:p>
          <a:r>
            <a:rPr lang="en-US" dirty="0" smtClean="0"/>
            <a:t>- 50% [Tax + penalty]</a:t>
          </a:r>
          <a:endParaRPr lang="en-US" dirty="0"/>
        </a:p>
      </dgm:t>
    </dgm:pt>
    <dgm:pt modelId="{19E8D1A7-9F23-434A-A61F-DF4636A7803D}" type="parTrans" cxnId="{BB0D2B6F-6AEB-43B4-B412-5111231B1575}">
      <dgm:prSet/>
      <dgm:spPr/>
      <dgm:t>
        <a:bodyPr/>
        <a:lstStyle/>
        <a:p>
          <a:endParaRPr lang="en-US"/>
        </a:p>
      </dgm:t>
    </dgm:pt>
    <dgm:pt modelId="{2EA0EBF0-1CF3-46E9-959E-10382B72B540}" type="sibTrans" cxnId="{BB0D2B6F-6AEB-43B4-B412-5111231B1575}">
      <dgm:prSet/>
      <dgm:spPr/>
      <dgm:t>
        <a:bodyPr/>
        <a:lstStyle/>
        <a:p>
          <a:endParaRPr lang="en-US"/>
        </a:p>
      </dgm:t>
    </dgm:pt>
    <dgm:pt modelId="{38C9811E-AEAA-4C50-8962-10E28BCA130E}" type="pres">
      <dgm:prSet presAssocID="{3E2DC810-3068-4EB5-B54A-C0D9F35B0E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0EE3-126C-479F-A4CC-76B9A07F6801}" type="pres">
      <dgm:prSet presAssocID="{428CA5AA-97BA-4EA8-9455-2A2BF78AF475}" presName="parentText" presStyleLbl="node1" presStyleIdx="0" presStyleCnt="2" custScaleY="4008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86AD5-A191-4DBC-9D8C-E23FD3EA7306}" type="pres">
      <dgm:prSet presAssocID="{428CA5AA-97BA-4EA8-9455-2A2BF78AF47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EC7BB4-23B4-4275-9703-A98D0024F30F}" type="pres">
      <dgm:prSet presAssocID="{560B9B1B-185A-4056-BA4D-B23E2AC990E7}" presName="parentText" presStyleLbl="node1" presStyleIdx="1" presStyleCnt="2" custScaleY="27392" custLinFactNeighborY="-474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42F111-CCED-4C51-8977-A53449CC3420}" type="presOf" srcId="{560B9B1B-185A-4056-BA4D-B23E2AC990E7}" destId="{99EC7BB4-23B4-4275-9703-A98D0024F30F}" srcOrd="0" destOrd="0" presId="urn:microsoft.com/office/officeart/2005/8/layout/vList2"/>
    <dgm:cxn modelId="{6489007E-2F74-4860-85F8-ED6AF7043260}" type="presOf" srcId="{3E2DC810-3068-4EB5-B54A-C0D9F35B0E72}" destId="{38C9811E-AEAA-4C50-8962-10E28BCA130E}" srcOrd="0" destOrd="0" presId="urn:microsoft.com/office/officeart/2005/8/layout/vList2"/>
    <dgm:cxn modelId="{AA16D071-2DB2-4B21-B21F-B65F67251F2F}" type="presOf" srcId="{7FDE156D-3127-49C4-8E89-5006E05418CF}" destId="{E9D86AD5-A191-4DBC-9D8C-E23FD3EA7306}" srcOrd="0" destOrd="0" presId="urn:microsoft.com/office/officeart/2005/8/layout/vList2"/>
    <dgm:cxn modelId="{0253BFCF-7F98-40C9-B676-6E8902DE9879}" srcId="{3E2DC810-3068-4EB5-B54A-C0D9F35B0E72}" destId="{428CA5AA-97BA-4EA8-9455-2A2BF78AF475}" srcOrd="0" destOrd="0" parTransId="{4E41FEDC-1FF4-4ED9-AA53-FCF06825EA00}" sibTransId="{ACCEF92E-A599-4712-B996-70AF70B3493A}"/>
    <dgm:cxn modelId="{6F112CD1-138F-40E9-A969-6207B624D280}" srcId="{3E2DC810-3068-4EB5-B54A-C0D9F35B0E72}" destId="{560B9B1B-185A-4056-BA4D-B23E2AC990E7}" srcOrd="1" destOrd="0" parTransId="{8CF675C3-56A2-4CFF-8373-E685A1EA15EC}" sibTransId="{606EF708-3A24-445A-945A-46E221A02192}"/>
    <dgm:cxn modelId="{BB0D2B6F-6AEB-43B4-B412-5111231B1575}" srcId="{428CA5AA-97BA-4EA8-9455-2A2BF78AF475}" destId="{7FDE156D-3127-49C4-8E89-5006E05418CF}" srcOrd="0" destOrd="0" parTransId="{19E8D1A7-9F23-434A-A61F-DF4636A7803D}" sibTransId="{2EA0EBF0-1CF3-46E9-959E-10382B72B540}"/>
    <dgm:cxn modelId="{BA1D8084-1DD8-420F-841E-63704BFC70B9}" type="presOf" srcId="{428CA5AA-97BA-4EA8-9455-2A2BF78AF475}" destId="{C3220EE3-126C-479F-A4CC-76B9A07F6801}" srcOrd="0" destOrd="0" presId="urn:microsoft.com/office/officeart/2005/8/layout/vList2"/>
    <dgm:cxn modelId="{5F51B901-38E8-4F85-B1CB-462CB6921D65}" type="presParOf" srcId="{38C9811E-AEAA-4C50-8962-10E28BCA130E}" destId="{C3220EE3-126C-479F-A4CC-76B9A07F6801}" srcOrd="0" destOrd="0" presId="urn:microsoft.com/office/officeart/2005/8/layout/vList2"/>
    <dgm:cxn modelId="{88926671-0277-4931-A7A5-16B33B0B30BF}" type="presParOf" srcId="{38C9811E-AEAA-4C50-8962-10E28BCA130E}" destId="{E9D86AD5-A191-4DBC-9D8C-E23FD3EA7306}" srcOrd="1" destOrd="0" presId="urn:microsoft.com/office/officeart/2005/8/layout/vList2"/>
    <dgm:cxn modelId="{3EB07C0A-D0BA-4062-AA87-E887D5C76C71}" type="presParOf" srcId="{38C9811E-AEAA-4C50-8962-10E28BCA130E}" destId="{99EC7BB4-23B4-4275-9703-A98D0024F3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E4DF9E-4E4C-4781-8350-807DBF074F56}" type="doc">
      <dgm:prSet loTypeId="urn:diagrams.loki3.com/VaryingWidthList" loCatId="list" qsTypeId="urn:microsoft.com/office/officeart/2009/2/quickstyle/3d8" qsCatId="3D" csTypeId="urn:microsoft.com/office/officeart/2005/8/colors/accent2_5" csCatId="accent2" phldr="1"/>
      <dgm:spPr/>
    </dgm:pt>
    <dgm:pt modelId="{CED296F2-7DCE-449E-A0CB-986FC7F6A062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Meaning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04F7D8-60D2-48F4-AD5E-E1C465602EC3}" type="parTrans" cxnId="{0B9D6063-3246-4DCE-BE13-D340FE63F9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C1F889-F003-42D7-8CF1-8960FD7E3D81}" type="sibTrans" cxnId="{0B9D6063-3246-4DCE-BE13-D340FE63F9E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0DFDF6-9C89-4B98-8910-7FDCFD242D77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Methods to Calculate: </a:t>
          </a:r>
          <a:b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book methods, 2 real methods of CSO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5D74FE-DF2A-4B02-976D-F3C4B21453BB}" type="parTrans" cxnId="{67A61A1D-0785-4F8D-B17A-F73446D9661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78714C-907B-4B6F-B83C-DDE934BD1724}" type="sibTrans" cxnId="{67A61A1D-0785-4F8D-B17A-F73446D9661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7B78E5-550F-4E9C-9F4C-3D465611DFF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Effect?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4812DF-80C9-47AF-84D8-FA94C67F8E46}" type="parTrans" cxnId="{0AC44BFE-52E8-4FBE-9DE0-83830448B8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16E9EC-9103-4FB0-8757-DD8CBB031C0F}" type="sibTrans" cxnId="{0AC44BFE-52E8-4FBE-9DE0-83830448B8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3F3578-545A-4CC8-9EED-2C7942E24014}" type="pres">
      <dgm:prSet presAssocID="{AAE4DF9E-4E4C-4781-8350-807DBF074F56}" presName="Name0" presStyleCnt="0">
        <dgm:presLayoutVars>
          <dgm:resizeHandles/>
        </dgm:presLayoutVars>
      </dgm:prSet>
      <dgm:spPr/>
    </dgm:pt>
    <dgm:pt modelId="{C83C43D4-0083-46B9-A1F6-51D113CE0496}" type="pres">
      <dgm:prSet presAssocID="{CED296F2-7DCE-449E-A0CB-986FC7F6A06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C159D-E147-40C1-BD93-C2C558A6D6B0}" type="pres">
      <dgm:prSet presAssocID="{37C1F889-F003-42D7-8CF1-8960FD7E3D81}" presName="space" presStyleCnt="0"/>
      <dgm:spPr/>
    </dgm:pt>
    <dgm:pt modelId="{5FA31720-CAB2-4B48-A0AC-C17A2BED365F}" type="pres">
      <dgm:prSet presAssocID="{7A0DFDF6-9C89-4B98-8910-7FDCFD242D7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64EDB-21CB-4356-BC6A-ABDC2F2F2997}" type="pres">
      <dgm:prSet presAssocID="{8078714C-907B-4B6F-B83C-DDE934BD1724}" presName="space" presStyleCnt="0"/>
      <dgm:spPr/>
    </dgm:pt>
    <dgm:pt modelId="{423905DF-416D-4D53-81A0-EF4BA9558EA2}" type="pres">
      <dgm:prSet presAssocID="{D77B78E5-550F-4E9C-9F4C-3D465611DFF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175AD9-CCC1-475F-9B10-5D6A020F8FAC}" type="presOf" srcId="{AAE4DF9E-4E4C-4781-8350-807DBF074F56}" destId="{063F3578-545A-4CC8-9EED-2C7942E24014}" srcOrd="0" destOrd="0" presId="urn:diagrams.loki3.com/VaryingWidthList"/>
    <dgm:cxn modelId="{67A61A1D-0785-4F8D-B17A-F73446D96613}" srcId="{AAE4DF9E-4E4C-4781-8350-807DBF074F56}" destId="{7A0DFDF6-9C89-4B98-8910-7FDCFD242D77}" srcOrd="1" destOrd="0" parTransId="{055D74FE-DF2A-4B02-976D-F3C4B21453BB}" sibTransId="{8078714C-907B-4B6F-B83C-DDE934BD1724}"/>
    <dgm:cxn modelId="{D175B0C6-BD1D-4C03-80ED-B9EA287E1DB3}" type="presOf" srcId="{CED296F2-7DCE-449E-A0CB-986FC7F6A062}" destId="{C83C43D4-0083-46B9-A1F6-51D113CE0496}" srcOrd="0" destOrd="0" presId="urn:diagrams.loki3.com/VaryingWidthList"/>
    <dgm:cxn modelId="{0B9D6063-3246-4DCE-BE13-D340FE63F9EC}" srcId="{AAE4DF9E-4E4C-4781-8350-807DBF074F56}" destId="{CED296F2-7DCE-449E-A0CB-986FC7F6A062}" srcOrd="0" destOrd="0" parTransId="{7304F7D8-60D2-48F4-AD5E-E1C465602EC3}" sibTransId="{37C1F889-F003-42D7-8CF1-8960FD7E3D81}"/>
    <dgm:cxn modelId="{F1DE5CCB-1889-46A6-941B-F0B98FAD4D23}" type="presOf" srcId="{D77B78E5-550F-4E9C-9F4C-3D465611DFFD}" destId="{423905DF-416D-4D53-81A0-EF4BA9558EA2}" srcOrd="0" destOrd="0" presId="urn:diagrams.loki3.com/VaryingWidthList"/>
    <dgm:cxn modelId="{0AC44BFE-52E8-4FBE-9DE0-83830448B8B9}" srcId="{AAE4DF9E-4E4C-4781-8350-807DBF074F56}" destId="{D77B78E5-550F-4E9C-9F4C-3D465611DFFD}" srcOrd="2" destOrd="0" parTransId="{C84812DF-80C9-47AF-84D8-FA94C67F8E46}" sibTransId="{AF16E9EC-9103-4FB0-8757-DD8CBB031C0F}"/>
    <dgm:cxn modelId="{C4330127-2D5D-4FBA-A96E-8011E42E799C}" type="presOf" srcId="{7A0DFDF6-9C89-4B98-8910-7FDCFD242D77}" destId="{5FA31720-CAB2-4B48-A0AC-C17A2BED365F}" srcOrd="0" destOrd="0" presId="urn:diagrams.loki3.com/VaryingWidthList"/>
    <dgm:cxn modelId="{6EDFB583-D1BB-4D1D-9622-7332EBBBC25A}" type="presParOf" srcId="{063F3578-545A-4CC8-9EED-2C7942E24014}" destId="{C83C43D4-0083-46B9-A1F6-51D113CE0496}" srcOrd="0" destOrd="0" presId="urn:diagrams.loki3.com/VaryingWidthList"/>
    <dgm:cxn modelId="{ED730BB0-1587-44D7-85B9-EA7B7E057CAE}" type="presParOf" srcId="{063F3578-545A-4CC8-9EED-2C7942E24014}" destId="{B82C159D-E147-40C1-BD93-C2C558A6D6B0}" srcOrd="1" destOrd="0" presId="urn:diagrams.loki3.com/VaryingWidthList"/>
    <dgm:cxn modelId="{35F8EEB5-0950-48D3-9F98-672360EE7C2B}" type="presParOf" srcId="{063F3578-545A-4CC8-9EED-2C7942E24014}" destId="{5FA31720-CAB2-4B48-A0AC-C17A2BED365F}" srcOrd="2" destOrd="0" presId="urn:diagrams.loki3.com/VaryingWidthList"/>
    <dgm:cxn modelId="{5B865CCB-5010-413E-858C-0277AD414266}" type="presParOf" srcId="{063F3578-545A-4CC8-9EED-2C7942E24014}" destId="{5D164EDB-21CB-4356-BC6A-ABDC2F2F2997}" srcOrd="3" destOrd="0" presId="urn:diagrams.loki3.com/VaryingWidthList"/>
    <dgm:cxn modelId="{4B2A32C5-6AF4-48DF-934A-C2FC97BCE92F}" type="presParOf" srcId="{063F3578-545A-4CC8-9EED-2C7942E24014}" destId="{423905DF-416D-4D53-81A0-EF4BA9558EA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E2DC810-3068-4EB5-B54A-C0D9F35B0E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8CA5AA-97BA-4EA8-9455-2A2BF78AF475}">
      <dgm:prSet phldrT="[Text]"/>
      <dgm:spPr/>
      <dgm:t>
        <a:bodyPr/>
        <a:lstStyle/>
        <a:p>
          <a:r>
            <a:rPr lang="en-US" dirty="0" smtClean="0"/>
            <a:t>Declare Rs. 100 as income from fake “new” admission &amp; deposit </a:t>
          </a:r>
          <a:endParaRPr lang="en-US" dirty="0"/>
        </a:p>
      </dgm:t>
    </dgm:pt>
    <dgm:pt modelId="{4E41FEDC-1FF4-4ED9-AA53-FCF06825EA00}" type="parTrans" cxnId="{0253BFCF-7F98-40C9-B676-6E8902DE9879}">
      <dgm:prSet/>
      <dgm:spPr/>
      <dgm:t>
        <a:bodyPr/>
        <a:lstStyle/>
        <a:p>
          <a:endParaRPr lang="en-US"/>
        </a:p>
      </dgm:t>
    </dgm:pt>
    <dgm:pt modelId="{ACCEF92E-A599-4712-B996-70AF70B3493A}" type="sibTrans" cxnId="{0253BFCF-7F98-40C9-B676-6E8902DE9879}">
      <dgm:prSet/>
      <dgm:spPr/>
      <dgm:t>
        <a:bodyPr/>
        <a:lstStyle/>
        <a:p>
          <a:endParaRPr lang="en-US"/>
        </a:p>
      </dgm:t>
    </dgm:pt>
    <dgm:pt modelId="{E111A662-3EF6-41A7-8887-42178752342D}">
      <dgm:prSet phldrT="[Text]"/>
      <dgm:spPr/>
      <dgm:t>
        <a:bodyPr/>
        <a:lstStyle/>
        <a:p>
          <a:r>
            <a:rPr lang="en-US" dirty="0" smtClean="0"/>
            <a:t>-15 as service tax (+KKC+SBC)</a:t>
          </a:r>
          <a:endParaRPr lang="en-US" dirty="0"/>
        </a:p>
      </dgm:t>
    </dgm:pt>
    <dgm:pt modelId="{540518DF-813A-4317-A420-E9E796014725}" type="parTrans" cxnId="{2D1399FE-6ED4-4889-81D7-EB7B4FB4740A}">
      <dgm:prSet/>
      <dgm:spPr/>
      <dgm:t>
        <a:bodyPr/>
        <a:lstStyle/>
        <a:p>
          <a:endParaRPr lang="en-US"/>
        </a:p>
      </dgm:t>
    </dgm:pt>
    <dgm:pt modelId="{3A60B2DD-3410-473D-9989-B2EE121F289D}" type="sibTrans" cxnId="{2D1399FE-6ED4-4889-81D7-EB7B4FB4740A}">
      <dgm:prSet/>
      <dgm:spPr/>
      <dgm:t>
        <a:bodyPr/>
        <a:lstStyle/>
        <a:p>
          <a:endParaRPr lang="en-US"/>
        </a:p>
      </dgm:t>
    </dgm:pt>
    <dgm:pt modelId="{EB122CE5-8E96-4AD8-AA57-6B6385DAD05A}">
      <dgm:prSet phldrT="[Text]"/>
      <dgm:spPr/>
      <dgm:t>
        <a:bodyPr/>
        <a:lstStyle/>
        <a:p>
          <a:r>
            <a:rPr lang="en-US" dirty="0" smtClean="0"/>
            <a:t>Rs. 85 left</a:t>
          </a:r>
          <a:endParaRPr lang="en-US" dirty="0"/>
        </a:p>
      </dgm:t>
    </dgm:pt>
    <dgm:pt modelId="{5D1A5DFE-59C2-4C32-839E-8686660A71F1}" type="parTrans" cxnId="{41638644-59B7-43BD-BB0C-64AB702DB2B3}">
      <dgm:prSet/>
      <dgm:spPr/>
      <dgm:t>
        <a:bodyPr/>
        <a:lstStyle/>
        <a:p>
          <a:endParaRPr lang="en-US"/>
        </a:p>
      </dgm:t>
    </dgm:pt>
    <dgm:pt modelId="{46B254EB-99E6-45CE-86F6-AA51B5D94A33}" type="sibTrans" cxnId="{41638644-59B7-43BD-BB0C-64AB702DB2B3}">
      <dgm:prSet/>
      <dgm:spPr/>
      <dgm:t>
        <a:bodyPr/>
        <a:lstStyle/>
        <a:p>
          <a:endParaRPr lang="en-US"/>
        </a:p>
      </dgm:t>
    </dgm:pt>
    <dgm:pt modelId="{0C068814-339E-4FC7-94A8-D65F5E7007D1}">
      <dgm:prSet phldrT="[Text]"/>
      <dgm:spPr/>
      <dgm:t>
        <a:bodyPr/>
        <a:lstStyle/>
        <a:p>
          <a:r>
            <a:rPr lang="en-US" dirty="0" smtClean="0"/>
            <a:t>30% income / corporation  tax on that..</a:t>
          </a:r>
          <a:endParaRPr lang="en-US" dirty="0"/>
        </a:p>
      </dgm:t>
    </dgm:pt>
    <dgm:pt modelId="{D67B1831-38FF-4928-87CB-393496C3B44F}" type="parTrans" cxnId="{ABF30CF1-E8E4-42F3-B46F-3BA10AC29D66}">
      <dgm:prSet/>
      <dgm:spPr/>
      <dgm:t>
        <a:bodyPr/>
        <a:lstStyle/>
        <a:p>
          <a:endParaRPr lang="en-US"/>
        </a:p>
      </dgm:t>
    </dgm:pt>
    <dgm:pt modelId="{F8420F60-A29B-42C7-B285-F1EBC34885BD}" type="sibTrans" cxnId="{ABF30CF1-E8E4-42F3-B46F-3BA10AC29D66}">
      <dgm:prSet/>
      <dgm:spPr/>
      <dgm:t>
        <a:bodyPr/>
        <a:lstStyle/>
        <a:p>
          <a:endParaRPr lang="en-US"/>
        </a:p>
      </dgm:t>
    </dgm:pt>
    <dgm:pt modelId="{FD19BF14-1F88-4CF2-8632-05A1D2BED5D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Left 42 rupees (officially) + 10+[15-2]=65 (in reality!)</a:t>
          </a:r>
          <a:endParaRPr lang="en-US" dirty="0"/>
        </a:p>
      </dgm:t>
    </dgm:pt>
    <dgm:pt modelId="{A3D9D2D6-CCA0-4385-9686-86B0F976B095}" type="parTrans" cxnId="{1726431F-9F21-4283-8CAF-2C21AF07CD52}">
      <dgm:prSet/>
      <dgm:spPr/>
      <dgm:t>
        <a:bodyPr/>
        <a:lstStyle/>
        <a:p>
          <a:endParaRPr lang="en-US"/>
        </a:p>
      </dgm:t>
    </dgm:pt>
    <dgm:pt modelId="{5C24BA28-8C17-4E31-941B-541EDD6C473C}" type="sibTrans" cxnId="{1726431F-9F21-4283-8CAF-2C21AF07CD52}">
      <dgm:prSet/>
      <dgm:spPr/>
      <dgm:t>
        <a:bodyPr/>
        <a:lstStyle/>
        <a:p>
          <a:endParaRPr lang="en-US"/>
        </a:p>
      </dgm:t>
    </dgm:pt>
    <dgm:pt modelId="{1996C14B-97E7-402F-B2A5-C797917FAE0C}">
      <dgm:prSet phldrT="[Text]"/>
      <dgm:spPr/>
      <dgm:t>
        <a:bodyPr/>
        <a:lstStyle/>
        <a:p>
          <a:r>
            <a:rPr lang="en-US" dirty="0" smtClean="0"/>
            <a:t>Minus Rs.10: fake purchase chalk duster</a:t>
          </a:r>
          <a:endParaRPr lang="en-US" dirty="0"/>
        </a:p>
      </dgm:t>
    </dgm:pt>
    <dgm:pt modelId="{1ADC099A-DE63-4090-8B2F-AB6B489AAB1F}" type="parTrans" cxnId="{BA32D880-E1E6-47C8-A7E8-DA53C36E8384}">
      <dgm:prSet/>
      <dgm:spPr/>
      <dgm:t>
        <a:bodyPr/>
        <a:lstStyle/>
        <a:p>
          <a:endParaRPr lang="en-US"/>
        </a:p>
      </dgm:t>
    </dgm:pt>
    <dgm:pt modelId="{4C0228E7-0647-49DD-A9DB-374B46D71ACC}" type="sibTrans" cxnId="{BA32D880-E1E6-47C8-A7E8-DA53C36E8384}">
      <dgm:prSet/>
      <dgm:spPr/>
      <dgm:t>
        <a:bodyPr/>
        <a:lstStyle/>
        <a:p>
          <a:endParaRPr lang="en-US"/>
        </a:p>
      </dgm:t>
    </dgm:pt>
    <dgm:pt modelId="{96C1F4A5-0914-4269-8D93-219C470F175A}">
      <dgm:prSet phldrT="[Text]"/>
      <dgm:spPr/>
      <dgm:t>
        <a:bodyPr/>
        <a:lstStyle/>
        <a:p>
          <a:r>
            <a:rPr lang="en-US" dirty="0" smtClean="0"/>
            <a:t>60 Rs. “Taxable income / profit”</a:t>
          </a:r>
          <a:endParaRPr lang="en-US" dirty="0"/>
        </a:p>
      </dgm:t>
    </dgm:pt>
    <dgm:pt modelId="{E336C8FF-CE53-4576-A360-F459B894FB42}" type="parTrans" cxnId="{8F8A2126-A1D7-4BAC-B5FA-BBE273357538}">
      <dgm:prSet/>
      <dgm:spPr/>
      <dgm:t>
        <a:bodyPr/>
        <a:lstStyle/>
        <a:p>
          <a:endParaRPr lang="en-US"/>
        </a:p>
      </dgm:t>
    </dgm:pt>
    <dgm:pt modelId="{2C1D5710-503C-421B-81E8-22D5F66AB919}" type="sibTrans" cxnId="{8F8A2126-A1D7-4BAC-B5FA-BBE273357538}">
      <dgm:prSet/>
      <dgm:spPr/>
      <dgm:t>
        <a:bodyPr/>
        <a:lstStyle/>
        <a:p>
          <a:endParaRPr lang="en-US"/>
        </a:p>
      </dgm:t>
    </dgm:pt>
    <dgm:pt modelId="{7A2C3846-1F5E-476F-9102-4501D274E8EC}">
      <dgm:prSet phldrT="[Text]"/>
      <dgm:spPr/>
      <dgm:t>
        <a:bodyPr/>
        <a:lstStyle/>
        <a:p>
          <a:r>
            <a:rPr lang="en-US" dirty="0" smtClean="0"/>
            <a:t>Minus Rs. 15: PMJDY as ‘fake salary’ to poor man (you keep Rs.2 as commission)</a:t>
          </a:r>
          <a:endParaRPr lang="en-US" dirty="0"/>
        </a:p>
      </dgm:t>
    </dgm:pt>
    <dgm:pt modelId="{DD792DD7-CEAE-4431-9203-36E931CA88E9}" type="parTrans" cxnId="{7FE5BB74-D482-4906-A61A-2CC97ECD3CFB}">
      <dgm:prSet/>
      <dgm:spPr/>
      <dgm:t>
        <a:bodyPr/>
        <a:lstStyle/>
        <a:p>
          <a:endParaRPr lang="en-US"/>
        </a:p>
      </dgm:t>
    </dgm:pt>
    <dgm:pt modelId="{E4B4E242-1D16-4AE9-BE1F-32F10D87217E}" type="sibTrans" cxnId="{7FE5BB74-D482-4906-A61A-2CC97ECD3CFB}">
      <dgm:prSet/>
      <dgm:spPr/>
      <dgm:t>
        <a:bodyPr/>
        <a:lstStyle/>
        <a:p>
          <a:endParaRPr lang="en-US"/>
        </a:p>
      </dgm:t>
    </dgm:pt>
    <dgm:pt modelId="{38C9811E-AEAA-4C50-8962-10E28BCA130E}" type="pres">
      <dgm:prSet presAssocID="{3E2DC810-3068-4EB5-B54A-C0D9F35B0E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0EE3-126C-479F-A4CC-76B9A07F6801}" type="pres">
      <dgm:prSet presAssocID="{428CA5AA-97BA-4EA8-9455-2A2BF78AF47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86AD5-A191-4DBC-9D8C-E23FD3EA7306}" type="pres">
      <dgm:prSet presAssocID="{428CA5AA-97BA-4EA8-9455-2A2BF78AF47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C9C969-476A-4310-8857-0346B5B8D2F0}" type="pres">
      <dgm:prSet presAssocID="{EB122CE5-8E96-4AD8-AA57-6B6385DAD05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522E4-7EDC-4A4D-AA26-DF2FD1B38FE5}" type="pres">
      <dgm:prSet presAssocID="{EB122CE5-8E96-4AD8-AA57-6B6385DAD05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5FB5E-FBD8-4199-BB92-9841B0455F3F}" type="pres">
      <dgm:prSet presAssocID="{FD19BF14-1F88-4CF2-8632-05A1D2BED5D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EAEBB5-C239-4C12-87D5-D2B62AAE0C7D}" type="presOf" srcId="{96C1F4A5-0914-4269-8D93-219C470F175A}" destId="{DB3522E4-7EDC-4A4D-AA26-DF2FD1B38FE5}" srcOrd="0" destOrd="2" presId="urn:microsoft.com/office/officeart/2005/8/layout/vList2"/>
    <dgm:cxn modelId="{8F8A2126-A1D7-4BAC-B5FA-BBE273357538}" srcId="{EB122CE5-8E96-4AD8-AA57-6B6385DAD05A}" destId="{96C1F4A5-0914-4269-8D93-219C470F175A}" srcOrd="2" destOrd="0" parTransId="{E336C8FF-CE53-4576-A360-F459B894FB42}" sibTransId="{2C1D5710-503C-421B-81E8-22D5F66AB919}"/>
    <dgm:cxn modelId="{51FE88AB-E197-49D1-9D87-64F006D57B57}" type="presOf" srcId="{0C068814-339E-4FC7-94A8-D65F5E7007D1}" destId="{DB3522E4-7EDC-4A4D-AA26-DF2FD1B38FE5}" srcOrd="0" destOrd="3" presId="urn:microsoft.com/office/officeart/2005/8/layout/vList2"/>
    <dgm:cxn modelId="{1B74FE4B-9126-4D3A-91F6-EF3821D8A705}" type="presOf" srcId="{FD19BF14-1F88-4CF2-8632-05A1D2BED5D7}" destId="{5AB5FB5E-FBD8-4199-BB92-9841B0455F3F}" srcOrd="0" destOrd="0" presId="urn:microsoft.com/office/officeart/2005/8/layout/vList2"/>
    <dgm:cxn modelId="{6489007E-2F74-4860-85F8-ED6AF7043260}" type="presOf" srcId="{3E2DC810-3068-4EB5-B54A-C0D9F35B0E72}" destId="{38C9811E-AEAA-4C50-8962-10E28BCA130E}" srcOrd="0" destOrd="0" presId="urn:microsoft.com/office/officeart/2005/8/layout/vList2"/>
    <dgm:cxn modelId="{2FC69194-D120-4553-8FF9-53432E5713DF}" type="presOf" srcId="{E111A662-3EF6-41A7-8887-42178752342D}" destId="{E9D86AD5-A191-4DBC-9D8C-E23FD3EA7306}" srcOrd="0" destOrd="0" presId="urn:microsoft.com/office/officeart/2005/8/layout/vList2"/>
    <dgm:cxn modelId="{19289972-AB25-41C1-9BBC-3BFC0201562D}" type="presOf" srcId="{1996C14B-97E7-402F-B2A5-C797917FAE0C}" destId="{DB3522E4-7EDC-4A4D-AA26-DF2FD1B38FE5}" srcOrd="0" destOrd="0" presId="urn:microsoft.com/office/officeart/2005/8/layout/vList2"/>
    <dgm:cxn modelId="{7FE5BB74-D482-4906-A61A-2CC97ECD3CFB}" srcId="{EB122CE5-8E96-4AD8-AA57-6B6385DAD05A}" destId="{7A2C3846-1F5E-476F-9102-4501D274E8EC}" srcOrd="1" destOrd="0" parTransId="{DD792DD7-CEAE-4431-9203-36E931CA88E9}" sibTransId="{E4B4E242-1D16-4AE9-BE1F-32F10D87217E}"/>
    <dgm:cxn modelId="{13B6D1E8-4F3D-401B-9827-0E9543E1926B}" type="presOf" srcId="{EB122CE5-8E96-4AD8-AA57-6B6385DAD05A}" destId="{7EC9C969-476A-4310-8857-0346B5B8D2F0}" srcOrd="0" destOrd="0" presId="urn:microsoft.com/office/officeart/2005/8/layout/vList2"/>
    <dgm:cxn modelId="{BA1D8084-1DD8-420F-841E-63704BFC70B9}" type="presOf" srcId="{428CA5AA-97BA-4EA8-9455-2A2BF78AF475}" destId="{C3220EE3-126C-479F-A4CC-76B9A07F6801}" srcOrd="0" destOrd="0" presId="urn:microsoft.com/office/officeart/2005/8/layout/vList2"/>
    <dgm:cxn modelId="{41638644-59B7-43BD-BB0C-64AB702DB2B3}" srcId="{3E2DC810-3068-4EB5-B54A-C0D9F35B0E72}" destId="{EB122CE5-8E96-4AD8-AA57-6B6385DAD05A}" srcOrd="1" destOrd="0" parTransId="{5D1A5DFE-59C2-4C32-839E-8686660A71F1}" sibTransId="{46B254EB-99E6-45CE-86F6-AA51B5D94A33}"/>
    <dgm:cxn modelId="{BA32D880-E1E6-47C8-A7E8-DA53C36E8384}" srcId="{EB122CE5-8E96-4AD8-AA57-6B6385DAD05A}" destId="{1996C14B-97E7-402F-B2A5-C797917FAE0C}" srcOrd="0" destOrd="0" parTransId="{1ADC099A-DE63-4090-8B2F-AB6B489AAB1F}" sibTransId="{4C0228E7-0647-49DD-A9DB-374B46D71ACC}"/>
    <dgm:cxn modelId="{0253BFCF-7F98-40C9-B676-6E8902DE9879}" srcId="{3E2DC810-3068-4EB5-B54A-C0D9F35B0E72}" destId="{428CA5AA-97BA-4EA8-9455-2A2BF78AF475}" srcOrd="0" destOrd="0" parTransId="{4E41FEDC-1FF4-4ED9-AA53-FCF06825EA00}" sibTransId="{ACCEF92E-A599-4712-B996-70AF70B3493A}"/>
    <dgm:cxn modelId="{ABF30CF1-E8E4-42F3-B46F-3BA10AC29D66}" srcId="{EB122CE5-8E96-4AD8-AA57-6B6385DAD05A}" destId="{0C068814-339E-4FC7-94A8-D65F5E7007D1}" srcOrd="3" destOrd="0" parTransId="{D67B1831-38FF-4928-87CB-393496C3B44F}" sibTransId="{F8420F60-A29B-42C7-B285-F1EBC34885BD}"/>
    <dgm:cxn modelId="{C3887853-4A61-430D-A051-1380D9F50D8E}" type="presOf" srcId="{7A2C3846-1F5E-476F-9102-4501D274E8EC}" destId="{DB3522E4-7EDC-4A4D-AA26-DF2FD1B38FE5}" srcOrd="0" destOrd="1" presId="urn:microsoft.com/office/officeart/2005/8/layout/vList2"/>
    <dgm:cxn modelId="{2D1399FE-6ED4-4889-81D7-EB7B4FB4740A}" srcId="{428CA5AA-97BA-4EA8-9455-2A2BF78AF475}" destId="{E111A662-3EF6-41A7-8887-42178752342D}" srcOrd="0" destOrd="0" parTransId="{540518DF-813A-4317-A420-E9E796014725}" sibTransId="{3A60B2DD-3410-473D-9989-B2EE121F289D}"/>
    <dgm:cxn modelId="{1726431F-9F21-4283-8CAF-2C21AF07CD52}" srcId="{3E2DC810-3068-4EB5-B54A-C0D9F35B0E72}" destId="{FD19BF14-1F88-4CF2-8632-05A1D2BED5D7}" srcOrd="2" destOrd="0" parTransId="{A3D9D2D6-CCA0-4385-9686-86B0F976B095}" sibTransId="{5C24BA28-8C17-4E31-941B-541EDD6C473C}"/>
    <dgm:cxn modelId="{5F51B901-38E8-4F85-B1CB-462CB6921D65}" type="presParOf" srcId="{38C9811E-AEAA-4C50-8962-10E28BCA130E}" destId="{C3220EE3-126C-479F-A4CC-76B9A07F6801}" srcOrd="0" destOrd="0" presId="urn:microsoft.com/office/officeart/2005/8/layout/vList2"/>
    <dgm:cxn modelId="{3869D067-61BF-4175-B570-904FF95082AE}" type="presParOf" srcId="{38C9811E-AEAA-4C50-8962-10E28BCA130E}" destId="{E9D86AD5-A191-4DBC-9D8C-E23FD3EA7306}" srcOrd="1" destOrd="0" presId="urn:microsoft.com/office/officeart/2005/8/layout/vList2"/>
    <dgm:cxn modelId="{6827D58A-712A-4A45-B91A-39C6B8FF60EC}" type="presParOf" srcId="{38C9811E-AEAA-4C50-8962-10E28BCA130E}" destId="{7EC9C969-476A-4310-8857-0346B5B8D2F0}" srcOrd="2" destOrd="0" presId="urn:microsoft.com/office/officeart/2005/8/layout/vList2"/>
    <dgm:cxn modelId="{A4685DBA-6850-4C76-905A-9B893DB4554A}" type="presParOf" srcId="{38C9811E-AEAA-4C50-8962-10E28BCA130E}" destId="{DB3522E4-7EDC-4A4D-AA26-DF2FD1B38FE5}" srcOrd="3" destOrd="0" presId="urn:microsoft.com/office/officeart/2005/8/layout/vList2"/>
    <dgm:cxn modelId="{369A02E3-100A-4DBB-9FB4-64A2641B7AA0}" type="presParOf" srcId="{38C9811E-AEAA-4C50-8962-10E28BCA130E}" destId="{5AB5FB5E-FBD8-4199-BB92-9841B0455F3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3" loCatId="picture" qsTypeId="urn:microsoft.com/office/officeart/2005/8/quickstyle/simple1" qsCatId="simple" csTypeId="urn:microsoft.com/office/officeart/2005/8/colors/accent0_3" csCatId="mainScheme" phldr="1"/>
      <dgm:spPr/>
    </dgm:pt>
    <dgm:pt modelId="{05F2346C-39A8-48B5-A4F6-9F691ABE03EE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+Consumption (Final)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+Government “Purchase”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 custT="1"/>
      <dgm:spPr/>
      <dgm:t>
        <a:bodyPr/>
        <a:lstStyle/>
        <a:p>
          <a:r>
            <a:rPr lang="en-US" sz="4000" dirty="0" smtClean="0">
              <a:latin typeface="Franklin Gothic Demi Cond" panose="020B0706030402020204" pitchFamily="34" charset="0"/>
            </a:rPr>
            <a:t>Foreign Expenditure </a:t>
          </a:r>
        </a:p>
        <a:p>
          <a:r>
            <a:rPr lang="en-US" sz="4000" dirty="0" smtClean="0">
              <a:latin typeface="Franklin Gothic Demi Cond" panose="020B0706030402020204" pitchFamily="34" charset="0"/>
            </a:rPr>
            <a:t>(Export-Import)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+Investment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7CF435D4-2B91-4303-946C-A8F722FD87DF}" type="pres">
      <dgm:prSet presAssocID="{24C8AF9C-7968-45E1-90E6-91FE0B28D67D}" presName="linearFlow" presStyleCnt="0">
        <dgm:presLayoutVars>
          <dgm:dir/>
          <dgm:resizeHandles val="exact"/>
        </dgm:presLayoutVars>
      </dgm:prSet>
      <dgm:spPr/>
    </dgm:pt>
    <dgm:pt modelId="{E24517E8-B1D9-487A-9669-938EE85740CD}" type="pres">
      <dgm:prSet presAssocID="{05F2346C-39A8-48B5-A4F6-9F691ABE03EE}" presName="composite" presStyleCnt="0"/>
      <dgm:spPr/>
    </dgm:pt>
    <dgm:pt modelId="{E72ABC81-C9C2-485A-90BA-13AA73FF26EC}" type="pres">
      <dgm:prSet presAssocID="{05F2346C-39A8-48B5-A4F6-9F691ABE03EE}" presName="imgShp" presStyleLbl="fgImgPlace1" presStyleIdx="0" presStyleCnt="4" custScaleX="12425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C5E7F4B-E375-41D8-9354-1CED7D7CE94A}" type="pres">
      <dgm:prSet presAssocID="{05F2346C-39A8-48B5-A4F6-9F691ABE03E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A973D-BFCC-4D8A-B170-0D13E79EA3EB}" type="pres">
      <dgm:prSet presAssocID="{25E77D0A-5B53-4A75-B175-612269B55498}" presName="spacing" presStyleCnt="0"/>
      <dgm:spPr/>
    </dgm:pt>
    <dgm:pt modelId="{A4071703-2074-4827-8A21-D7908453011E}" type="pres">
      <dgm:prSet presAssocID="{763A8569-D62B-43B5-94FB-EFE2A42A1883}" presName="composite" presStyleCnt="0"/>
      <dgm:spPr/>
    </dgm:pt>
    <dgm:pt modelId="{A49FC37F-719B-4EAB-AB18-6197F82E0AF6}" type="pres">
      <dgm:prSet presAssocID="{763A8569-D62B-43B5-94FB-EFE2A42A1883}" presName="imgShp" presStyleLbl="fgImgPlace1" presStyleIdx="1" presStyleCnt="4" custScaleX="83150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8B43CD0-0936-46F7-BB61-D751757FC904}" type="pres">
      <dgm:prSet presAssocID="{763A8569-D62B-43B5-94FB-EFE2A42A188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0779D-4A33-45AC-AD65-11E04A8F3D96}" type="pres">
      <dgm:prSet presAssocID="{9F049E50-92A9-494A-8B41-E919FD96A65E}" presName="spacing" presStyleCnt="0"/>
      <dgm:spPr/>
    </dgm:pt>
    <dgm:pt modelId="{E191B831-0A48-414C-8360-F49D5B2D53F1}" type="pres">
      <dgm:prSet presAssocID="{269A8471-6721-4581-887A-182C8AEE9968}" presName="composite" presStyleCnt="0"/>
      <dgm:spPr/>
    </dgm:pt>
    <dgm:pt modelId="{E4820DFC-A98E-45DA-848A-37DC7AF4C994}" type="pres">
      <dgm:prSet presAssocID="{269A8471-6721-4581-887A-182C8AEE9968}" presName="imgShp" presStyleLbl="fgImgPlace1" presStyleIdx="2" presStyleCnt="4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E0B610B-1BA0-4645-9DB3-522B20599CDD}" type="pres">
      <dgm:prSet presAssocID="{269A8471-6721-4581-887A-182C8AEE9968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A21AA-CFA1-4B4E-B727-BAF761CB9D1C}" type="pres">
      <dgm:prSet presAssocID="{6577904A-6368-42E1-B771-CB9E6E088763}" presName="spacing" presStyleCnt="0"/>
      <dgm:spPr/>
    </dgm:pt>
    <dgm:pt modelId="{B6D00E20-6D5D-4798-96BD-033C5D2BBE1C}" type="pres">
      <dgm:prSet presAssocID="{272AFD56-C51B-48F7-B49D-81A3D0C07AD6}" presName="composite" presStyleCnt="0"/>
      <dgm:spPr/>
    </dgm:pt>
    <dgm:pt modelId="{B2CE7805-D929-4D29-8EB4-D308F6430077}" type="pres">
      <dgm:prSet presAssocID="{272AFD56-C51B-48F7-B49D-81A3D0C07AD6}" presName="imgShp" presStyleLbl="fgImgPlace1" presStyleIdx="3" presStyleCnt="4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9AEAE02-3169-4E15-9ABC-E0493F58FAC9}" type="pres">
      <dgm:prSet presAssocID="{272AFD56-C51B-48F7-B49D-81A3D0C07AD6}" presName="txShp" presStyleLbl="node1" presStyleIdx="3" presStyleCnt="4" custScaleY="1262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CB06AD1C-CC92-4F35-9B13-80155340A393}" type="presOf" srcId="{763A8569-D62B-43B5-94FB-EFE2A42A1883}" destId="{68B43CD0-0936-46F7-BB61-D751757FC904}" srcOrd="0" destOrd="0" presId="urn:microsoft.com/office/officeart/2005/8/layout/vList3"/>
    <dgm:cxn modelId="{7046FEF0-89F9-489F-B5F3-54631D9908DF}" type="presOf" srcId="{272AFD56-C51B-48F7-B49D-81A3D0C07AD6}" destId="{69AEAE02-3169-4E15-9ABC-E0493F58FAC9}" srcOrd="0" destOrd="0" presId="urn:microsoft.com/office/officeart/2005/8/layout/vList3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79779E71-BBBE-4D17-99E8-A04DDFE810AB}" type="presOf" srcId="{269A8471-6721-4581-887A-182C8AEE9968}" destId="{FE0B610B-1BA0-4645-9DB3-522B20599CDD}" srcOrd="0" destOrd="0" presId="urn:microsoft.com/office/officeart/2005/8/layout/vList3"/>
    <dgm:cxn modelId="{ED6870C4-9304-4A74-AB6F-8594D8AC43FC}" type="presOf" srcId="{05F2346C-39A8-48B5-A4F6-9F691ABE03EE}" destId="{AC5E7F4B-E375-41D8-9354-1CED7D7CE94A}" srcOrd="0" destOrd="0" presId="urn:microsoft.com/office/officeart/2005/8/layout/vList3"/>
    <dgm:cxn modelId="{E0E1618A-05FC-46AC-9DAE-188E8A435269}" type="presOf" srcId="{24C8AF9C-7968-45E1-90E6-91FE0B28D67D}" destId="{7CF435D4-2B91-4303-946C-A8F722FD87DF}" srcOrd="0" destOrd="0" presId="urn:microsoft.com/office/officeart/2005/8/layout/vList3"/>
    <dgm:cxn modelId="{6A6F8947-0527-495B-9744-25C9C0592A76}" type="presParOf" srcId="{7CF435D4-2B91-4303-946C-A8F722FD87DF}" destId="{E24517E8-B1D9-487A-9669-938EE85740CD}" srcOrd="0" destOrd="0" presId="urn:microsoft.com/office/officeart/2005/8/layout/vList3"/>
    <dgm:cxn modelId="{37826B39-3326-46AD-BB4C-DBD2B7C24738}" type="presParOf" srcId="{E24517E8-B1D9-487A-9669-938EE85740CD}" destId="{E72ABC81-C9C2-485A-90BA-13AA73FF26EC}" srcOrd="0" destOrd="0" presId="urn:microsoft.com/office/officeart/2005/8/layout/vList3"/>
    <dgm:cxn modelId="{5A33346E-63F2-49EC-A7EC-2B385AEA917F}" type="presParOf" srcId="{E24517E8-B1D9-487A-9669-938EE85740CD}" destId="{AC5E7F4B-E375-41D8-9354-1CED7D7CE94A}" srcOrd="1" destOrd="0" presId="urn:microsoft.com/office/officeart/2005/8/layout/vList3"/>
    <dgm:cxn modelId="{C202AB99-2609-4FB2-9B35-32C9DDD04A36}" type="presParOf" srcId="{7CF435D4-2B91-4303-946C-A8F722FD87DF}" destId="{D14A973D-BFCC-4D8A-B170-0D13E79EA3EB}" srcOrd="1" destOrd="0" presId="urn:microsoft.com/office/officeart/2005/8/layout/vList3"/>
    <dgm:cxn modelId="{5AF03D88-ABA2-431D-B416-050070B41666}" type="presParOf" srcId="{7CF435D4-2B91-4303-946C-A8F722FD87DF}" destId="{A4071703-2074-4827-8A21-D7908453011E}" srcOrd="2" destOrd="0" presId="urn:microsoft.com/office/officeart/2005/8/layout/vList3"/>
    <dgm:cxn modelId="{F23DF4DE-7532-4913-8BD9-6E505A6DF73B}" type="presParOf" srcId="{A4071703-2074-4827-8A21-D7908453011E}" destId="{A49FC37F-719B-4EAB-AB18-6197F82E0AF6}" srcOrd="0" destOrd="0" presId="urn:microsoft.com/office/officeart/2005/8/layout/vList3"/>
    <dgm:cxn modelId="{7BD56788-06EB-4537-B87F-CDA70B98628A}" type="presParOf" srcId="{A4071703-2074-4827-8A21-D7908453011E}" destId="{68B43CD0-0936-46F7-BB61-D751757FC904}" srcOrd="1" destOrd="0" presId="urn:microsoft.com/office/officeart/2005/8/layout/vList3"/>
    <dgm:cxn modelId="{6D4207C7-EB9A-4152-A6B2-3592E163D9E2}" type="presParOf" srcId="{7CF435D4-2B91-4303-946C-A8F722FD87DF}" destId="{4E50779D-4A33-45AC-AD65-11E04A8F3D96}" srcOrd="3" destOrd="0" presId="urn:microsoft.com/office/officeart/2005/8/layout/vList3"/>
    <dgm:cxn modelId="{29CBB120-44DD-4402-8B6B-C70F40301636}" type="presParOf" srcId="{7CF435D4-2B91-4303-946C-A8F722FD87DF}" destId="{E191B831-0A48-414C-8360-F49D5B2D53F1}" srcOrd="4" destOrd="0" presId="urn:microsoft.com/office/officeart/2005/8/layout/vList3"/>
    <dgm:cxn modelId="{A14842B7-E220-420A-A76D-FA0CF4F2907D}" type="presParOf" srcId="{E191B831-0A48-414C-8360-F49D5B2D53F1}" destId="{E4820DFC-A98E-45DA-848A-37DC7AF4C994}" srcOrd="0" destOrd="0" presId="urn:microsoft.com/office/officeart/2005/8/layout/vList3"/>
    <dgm:cxn modelId="{F0D9756F-A978-48A6-BDF9-732AB1A86159}" type="presParOf" srcId="{E191B831-0A48-414C-8360-F49D5B2D53F1}" destId="{FE0B610B-1BA0-4645-9DB3-522B20599CDD}" srcOrd="1" destOrd="0" presId="urn:microsoft.com/office/officeart/2005/8/layout/vList3"/>
    <dgm:cxn modelId="{099F7C54-274B-471C-9469-15AB1F0DF1D2}" type="presParOf" srcId="{7CF435D4-2B91-4303-946C-A8F722FD87DF}" destId="{85DA21AA-CFA1-4B4E-B727-BAF761CB9D1C}" srcOrd="5" destOrd="0" presId="urn:microsoft.com/office/officeart/2005/8/layout/vList3"/>
    <dgm:cxn modelId="{506A9497-0692-4BBB-9D88-3FD70F2FB12B}" type="presParOf" srcId="{7CF435D4-2B91-4303-946C-A8F722FD87DF}" destId="{B6D00E20-6D5D-4798-96BD-033C5D2BBE1C}" srcOrd="6" destOrd="0" presId="urn:microsoft.com/office/officeart/2005/8/layout/vList3"/>
    <dgm:cxn modelId="{E47CA5B3-E844-4EA7-8482-704681090216}" type="presParOf" srcId="{B6D00E20-6D5D-4798-96BD-033C5D2BBE1C}" destId="{B2CE7805-D929-4D29-8EB4-D308F6430077}" srcOrd="0" destOrd="0" presId="urn:microsoft.com/office/officeart/2005/8/layout/vList3"/>
    <dgm:cxn modelId="{5C14E6F7-289D-486A-A7A3-4DD5BA10BFB8}" type="presParOf" srcId="{B6D00E20-6D5D-4798-96BD-033C5D2BBE1C}" destId="{69AEAE02-3169-4E15-9ABC-E0493F58F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80B6C73-9C3C-4B03-B52F-037B29BB1B9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D36FB8A-8E36-4B7B-98C5-C0C47016A860}">
      <dgm:prSet phldrT="[Text]"/>
      <dgm:spPr/>
      <dgm:t>
        <a:bodyPr/>
        <a:lstStyle/>
        <a:p>
          <a:r>
            <a:rPr lang="en-US" dirty="0" smtClean="0"/>
            <a:t>GVA</a:t>
          </a:r>
          <a:endParaRPr lang="en-US" dirty="0"/>
        </a:p>
      </dgm:t>
    </dgm:pt>
    <dgm:pt modelId="{37F82921-FDD0-460A-AC8B-DD7E7CDDA229}" type="parTrans" cxnId="{41A32076-95C6-45DE-92A5-1CAB158C0E3F}">
      <dgm:prSet/>
      <dgm:spPr/>
      <dgm:t>
        <a:bodyPr/>
        <a:lstStyle/>
        <a:p>
          <a:endParaRPr lang="en-US"/>
        </a:p>
      </dgm:t>
    </dgm:pt>
    <dgm:pt modelId="{3B1E7557-4CE2-4E9C-A8EE-30D8559CC150}" type="sibTrans" cxnId="{41A32076-95C6-45DE-92A5-1CAB158C0E3F}">
      <dgm:prSet/>
      <dgm:spPr/>
      <dgm:t>
        <a:bodyPr/>
        <a:lstStyle/>
        <a:p>
          <a:endParaRPr lang="en-US"/>
        </a:p>
      </dgm:t>
    </dgm:pt>
    <dgm:pt modelId="{D1BC8BDD-B9DC-42B3-A376-A8CB920FBE48}">
      <dgm:prSet phldrT="[Text]"/>
      <dgm:spPr/>
      <dgm:t>
        <a:bodyPr/>
        <a:lstStyle/>
        <a:p>
          <a:r>
            <a:rPr lang="en-US" dirty="0" smtClean="0"/>
            <a:t>-SUBSIDIES (underestimate)</a:t>
          </a:r>
          <a:endParaRPr lang="en-US" dirty="0"/>
        </a:p>
      </dgm:t>
    </dgm:pt>
    <dgm:pt modelId="{72A553B5-55D2-4973-8EEF-DA8B82694438}" type="parTrans" cxnId="{C499C38F-B33D-4976-A1AE-AF8E5F8C5036}">
      <dgm:prSet/>
      <dgm:spPr/>
      <dgm:t>
        <a:bodyPr/>
        <a:lstStyle/>
        <a:p>
          <a:endParaRPr lang="en-US"/>
        </a:p>
      </dgm:t>
    </dgm:pt>
    <dgm:pt modelId="{C8E98770-388F-4C32-8152-194714825BD2}" type="sibTrans" cxnId="{C499C38F-B33D-4976-A1AE-AF8E5F8C5036}">
      <dgm:prSet/>
      <dgm:spPr/>
      <dgm:t>
        <a:bodyPr/>
        <a:lstStyle/>
        <a:p>
          <a:endParaRPr lang="en-US"/>
        </a:p>
      </dgm:t>
    </dgm:pt>
    <dgm:pt modelId="{731B06DC-B0D6-4EAA-B947-A0A581B07740}">
      <dgm:prSet phldrT="[Text]"/>
      <dgm:spPr/>
      <dgm:t>
        <a:bodyPr/>
        <a:lstStyle/>
        <a:p>
          <a:r>
            <a:rPr lang="en-US" dirty="0" smtClean="0"/>
            <a:t>= Nominal GDP</a:t>
          </a:r>
          <a:r>
            <a:rPr lang="en-US" dirty="0" smtClean="0">
              <a:latin typeface="Franklin Gothic Demi Cond" panose="020B0706030402020204" pitchFamily="34" charset="0"/>
            </a:rPr>
            <a:t>▲</a:t>
          </a:r>
          <a:endParaRPr lang="en-US" dirty="0"/>
        </a:p>
      </dgm:t>
    </dgm:pt>
    <dgm:pt modelId="{7544B165-8271-4DA3-8766-CA500A5DFB71}" type="parTrans" cxnId="{F6BBCC35-3AEC-4CE9-9069-9F578EED65DF}">
      <dgm:prSet/>
      <dgm:spPr/>
      <dgm:t>
        <a:bodyPr/>
        <a:lstStyle/>
        <a:p>
          <a:endParaRPr lang="en-US"/>
        </a:p>
      </dgm:t>
    </dgm:pt>
    <dgm:pt modelId="{E16286D4-BF24-4005-90A6-43B32BE124B0}" type="sibTrans" cxnId="{F6BBCC35-3AEC-4CE9-9069-9F578EED65DF}">
      <dgm:prSet/>
      <dgm:spPr/>
      <dgm:t>
        <a:bodyPr/>
        <a:lstStyle/>
        <a:p>
          <a:endParaRPr lang="en-US"/>
        </a:p>
      </dgm:t>
    </dgm:pt>
    <dgm:pt modelId="{18EE5853-A096-4EC8-8552-6C7BB0727D5F}">
      <dgm:prSet phldrT="[Text]"/>
      <dgm:spPr/>
      <dgm:t>
        <a:bodyPr/>
        <a:lstStyle/>
        <a:p>
          <a:r>
            <a:rPr lang="en-US" dirty="0" smtClean="0"/>
            <a:t>+TAX </a:t>
          </a:r>
          <a:br>
            <a:rPr lang="en-US" dirty="0" smtClean="0"/>
          </a:br>
          <a:r>
            <a:rPr lang="en-US" dirty="0" smtClean="0"/>
            <a:t>(overestimate)</a:t>
          </a:r>
          <a:endParaRPr lang="en-US" dirty="0"/>
        </a:p>
      </dgm:t>
    </dgm:pt>
    <dgm:pt modelId="{A0331B97-2214-4808-8903-DCD4D013AACD}" type="parTrans" cxnId="{9195282E-DB53-4FCE-B19C-AC68358F606B}">
      <dgm:prSet/>
      <dgm:spPr/>
      <dgm:t>
        <a:bodyPr/>
        <a:lstStyle/>
        <a:p>
          <a:endParaRPr lang="en-US"/>
        </a:p>
      </dgm:t>
    </dgm:pt>
    <dgm:pt modelId="{12576F31-457A-474A-A0EA-0AFC7590949B}" type="sibTrans" cxnId="{9195282E-DB53-4FCE-B19C-AC68358F606B}">
      <dgm:prSet/>
      <dgm:spPr/>
      <dgm:t>
        <a:bodyPr/>
        <a:lstStyle/>
        <a:p>
          <a:endParaRPr lang="en-US"/>
        </a:p>
      </dgm:t>
    </dgm:pt>
    <dgm:pt modelId="{17E54821-9946-47EC-A299-ECA65189FEF5}" type="pres">
      <dgm:prSet presAssocID="{680B6C73-9C3C-4B03-B52F-037B29BB1B93}" presName="CompostProcess" presStyleCnt="0">
        <dgm:presLayoutVars>
          <dgm:dir/>
          <dgm:resizeHandles val="exact"/>
        </dgm:presLayoutVars>
      </dgm:prSet>
      <dgm:spPr/>
    </dgm:pt>
    <dgm:pt modelId="{006F0AB0-7847-4229-A67D-26B15FC7DBE5}" type="pres">
      <dgm:prSet presAssocID="{680B6C73-9C3C-4B03-B52F-037B29BB1B93}" presName="arrow" presStyleLbl="bgShp" presStyleIdx="0" presStyleCnt="1"/>
      <dgm:spPr/>
    </dgm:pt>
    <dgm:pt modelId="{AB0218DE-CB0C-41E3-A7E3-E4E8F6A49CDE}" type="pres">
      <dgm:prSet presAssocID="{680B6C73-9C3C-4B03-B52F-037B29BB1B93}" presName="linearProcess" presStyleCnt="0"/>
      <dgm:spPr/>
    </dgm:pt>
    <dgm:pt modelId="{8B429908-CE4D-4A54-A63E-1714D6956072}" type="pres">
      <dgm:prSet presAssocID="{8D36FB8A-8E36-4B7B-98C5-C0C47016A860}" presName="textNode" presStyleLbl="node1" presStyleIdx="0" presStyleCnt="4" custScaleX="666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B1843-D232-4B00-83DF-F51E84ADF408}" type="pres">
      <dgm:prSet presAssocID="{3B1E7557-4CE2-4E9C-A8EE-30D8559CC150}" presName="sibTrans" presStyleCnt="0"/>
      <dgm:spPr/>
    </dgm:pt>
    <dgm:pt modelId="{CDC01054-CD10-42E1-A526-1252499A4182}" type="pres">
      <dgm:prSet presAssocID="{18EE5853-A096-4EC8-8552-6C7BB0727D5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10E08-3152-439F-9235-DA80B77946CD}" type="pres">
      <dgm:prSet presAssocID="{12576F31-457A-474A-A0EA-0AFC7590949B}" presName="sibTrans" presStyleCnt="0"/>
      <dgm:spPr/>
    </dgm:pt>
    <dgm:pt modelId="{20084559-2AF1-402A-83B2-BEB66D94FAFD}" type="pres">
      <dgm:prSet presAssocID="{D1BC8BDD-B9DC-42B3-A376-A8CB920FBE48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4F5E9E-1B31-4978-99E1-9E5B033033FB}" type="pres">
      <dgm:prSet presAssocID="{C8E98770-388F-4C32-8152-194714825BD2}" presName="sibTrans" presStyleCnt="0"/>
      <dgm:spPr/>
    </dgm:pt>
    <dgm:pt modelId="{58A0DB05-9600-4375-AA3D-1A5EF7C4840E}" type="pres">
      <dgm:prSet presAssocID="{731B06DC-B0D6-4EAA-B947-A0A581B07740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95282E-DB53-4FCE-B19C-AC68358F606B}" srcId="{680B6C73-9C3C-4B03-B52F-037B29BB1B93}" destId="{18EE5853-A096-4EC8-8552-6C7BB0727D5F}" srcOrd="1" destOrd="0" parTransId="{A0331B97-2214-4808-8903-DCD4D013AACD}" sibTransId="{12576F31-457A-474A-A0EA-0AFC7590949B}"/>
    <dgm:cxn modelId="{D4D9EB2F-FA62-4B6A-AF85-86419393A731}" type="presOf" srcId="{D1BC8BDD-B9DC-42B3-A376-A8CB920FBE48}" destId="{20084559-2AF1-402A-83B2-BEB66D94FAFD}" srcOrd="0" destOrd="0" presId="urn:microsoft.com/office/officeart/2005/8/layout/hProcess9"/>
    <dgm:cxn modelId="{C499C38F-B33D-4976-A1AE-AF8E5F8C5036}" srcId="{680B6C73-9C3C-4B03-B52F-037B29BB1B93}" destId="{D1BC8BDD-B9DC-42B3-A376-A8CB920FBE48}" srcOrd="2" destOrd="0" parTransId="{72A553B5-55D2-4973-8EEF-DA8B82694438}" sibTransId="{C8E98770-388F-4C32-8152-194714825BD2}"/>
    <dgm:cxn modelId="{F6BBCC35-3AEC-4CE9-9069-9F578EED65DF}" srcId="{680B6C73-9C3C-4B03-B52F-037B29BB1B93}" destId="{731B06DC-B0D6-4EAA-B947-A0A581B07740}" srcOrd="3" destOrd="0" parTransId="{7544B165-8271-4DA3-8766-CA500A5DFB71}" sibTransId="{E16286D4-BF24-4005-90A6-43B32BE124B0}"/>
    <dgm:cxn modelId="{CFBF8937-43EA-4B7D-91DA-563D48C248EB}" type="presOf" srcId="{8D36FB8A-8E36-4B7B-98C5-C0C47016A860}" destId="{8B429908-CE4D-4A54-A63E-1714D6956072}" srcOrd="0" destOrd="0" presId="urn:microsoft.com/office/officeart/2005/8/layout/hProcess9"/>
    <dgm:cxn modelId="{11D64F21-4D45-435B-BAAA-5FE190085956}" type="presOf" srcId="{18EE5853-A096-4EC8-8552-6C7BB0727D5F}" destId="{CDC01054-CD10-42E1-A526-1252499A4182}" srcOrd="0" destOrd="0" presId="urn:microsoft.com/office/officeart/2005/8/layout/hProcess9"/>
    <dgm:cxn modelId="{BDA24634-FBEB-4CC7-B49A-D2F8C72B95B6}" type="presOf" srcId="{680B6C73-9C3C-4B03-B52F-037B29BB1B93}" destId="{17E54821-9946-47EC-A299-ECA65189FEF5}" srcOrd="0" destOrd="0" presId="urn:microsoft.com/office/officeart/2005/8/layout/hProcess9"/>
    <dgm:cxn modelId="{41A32076-95C6-45DE-92A5-1CAB158C0E3F}" srcId="{680B6C73-9C3C-4B03-B52F-037B29BB1B93}" destId="{8D36FB8A-8E36-4B7B-98C5-C0C47016A860}" srcOrd="0" destOrd="0" parTransId="{37F82921-FDD0-460A-AC8B-DD7E7CDDA229}" sibTransId="{3B1E7557-4CE2-4E9C-A8EE-30D8559CC150}"/>
    <dgm:cxn modelId="{404A3335-E8DC-41F6-8DE6-0AD370AE8800}" type="presOf" srcId="{731B06DC-B0D6-4EAA-B947-A0A581B07740}" destId="{58A0DB05-9600-4375-AA3D-1A5EF7C4840E}" srcOrd="0" destOrd="0" presId="urn:microsoft.com/office/officeart/2005/8/layout/hProcess9"/>
    <dgm:cxn modelId="{7E826D61-9EC5-4283-B29F-CBA04857BC7C}" type="presParOf" srcId="{17E54821-9946-47EC-A299-ECA65189FEF5}" destId="{006F0AB0-7847-4229-A67D-26B15FC7DBE5}" srcOrd="0" destOrd="0" presId="urn:microsoft.com/office/officeart/2005/8/layout/hProcess9"/>
    <dgm:cxn modelId="{B88E84EA-7E09-4D07-85AD-7C4C04ECEE3A}" type="presParOf" srcId="{17E54821-9946-47EC-A299-ECA65189FEF5}" destId="{AB0218DE-CB0C-41E3-A7E3-E4E8F6A49CDE}" srcOrd="1" destOrd="0" presId="urn:microsoft.com/office/officeart/2005/8/layout/hProcess9"/>
    <dgm:cxn modelId="{6C1B5CBB-655A-40DC-9C1B-C5F0DEDC19AD}" type="presParOf" srcId="{AB0218DE-CB0C-41E3-A7E3-E4E8F6A49CDE}" destId="{8B429908-CE4D-4A54-A63E-1714D6956072}" srcOrd="0" destOrd="0" presId="urn:microsoft.com/office/officeart/2005/8/layout/hProcess9"/>
    <dgm:cxn modelId="{951C7907-6819-43E7-BCF4-CA3D5911629B}" type="presParOf" srcId="{AB0218DE-CB0C-41E3-A7E3-E4E8F6A49CDE}" destId="{F81B1843-D232-4B00-83DF-F51E84ADF408}" srcOrd="1" destOrd="0" presId="urn:microsoft.com/office/officeart/2005/8/layout/hProcess9"/>
    <dgm:cxn modelId="{C8764884-130B-4114-9101-72D46C82BCA4}" type="presParOf" srcId="{AB0218DE-CB0C-41E3-A7E3-E4E8F6A49CDE}" destId="{CDC01054-CD10-42E1-A526-1252499A4182}" srcOrd="2" destOrd="0" presId="urn:microsoft.com/office/officeart/2005/8/layout/hProcess9"/>
    <dgm:cxn modelId="{96661197-0B01-4938-8374-3BDD26AC4A0C}" type="presParOf" srcId="{AB0218DE-CB0C-41E3-A7E3-E4E8F6A49CDE}" destId="{8A610E08-3152-439F-9235-DA80B77946CD}" srcOrd="3" destOrd="0" presId="urn:microsoft.com/office/officeart/2005/8/layout/hProcess9"/>
    <dgm:cxn modelId="{6D852E00-E5FD-4FD0-86B7-48C1DFA7FB91}" type="presParOf" srcId="{AB0218DE-CB0C-41E3-A7E3-E4E8F6A49CDE}" destId="{20084559-2AF1-402A-83B2-BEB66D94FAFD}" srcOrd="4" destOrd="0" presId="urn:microsoft.com/office/officeart/2005/8/layout/hProcess9"/>
    <dgm:cxn modelId="{F175818C-8BA1-4D8D-BA1C-C29E7C5D2BF9}" type="presParOf" srcId="{AB0218DE-CB0C-41E3-A7E3-E4E8F6A49CDE}" destId="{EB4F5E9E-1B31-4978-99E1-9E5B033033FB}" srcOrd="5" destOrd="0" presId="urn:microsoft.com/office/officeart/2005/8/layout/hProcess9"/>
    <dgm:cxn modelId="{24598C43-C675-4E76-A0FA-A3AE94D749F0}" type="presParOf" srcId="{AB0218DE-CB0C-41E3-A7E3-E4E8F6A49CDE}" destId="{58A0DB05-9600-4375-AA3D-1A5EF7C4840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A0FAB7F-CEBA-403F-8E6F-01628CE31279}" type="doc">
      <dgm:prSet loTypeId="urn:microsoft.com/office/officeart/2005/8/layout/process2" loCatId="process" qsTypeId="urn:microsoft.com/office/officeart/2005/8/quickstyle/3d5" qsCatId="3D" csTypeId="urn:microsoft.com/office/officeart/2005/8/colors/accent1_2" csCatId="accent1" phldr="1"/>
      <dgm:spPr/>
    </dgm:pt>
    <dgm:pt modelId="{6271753D-D84F-414E-B91B-AD1A6D0086C8}">
      <dgm:prSet phldrT="[Text]"/>
      <dgm:spPr/>
      <dgm:t>
        <a:bodyPr/>
        <a:lstStyle/>
        <a:p>
          <a:r>
            <a:rPr lang="en-US" dirty="0" smtClean="0"/>
            <a:t>GDP @Market Price</a:t>
          </a:r>
          <a:endParaRPr lang="en-US" dirty="0"/>
        </a:p>
      </dgm:t>
    </dgm:pt>
    <dgm:pt modelId="{10F32A01-D8B6-48A5-AF0A-82382D376E74}" type="parTrans" cxnId="{5744640E-4E3E-4EA3-A281-72105007B172}">
      <dgm:prSet/>
      <dgm:spPr/>
      <dgm:t>
        <a:bodyPr/>
        <a:lstStyle/>
        <a:p>
          <a:endParaRPr lang="en-US"/>
        </a:p>
      </dgm:t>
    </dgm:pt>
    <dgm:pt modelId="{3608A8AA-9603-436B-8A47-D1242D6E4397}" type="sibTrans" cxnId="{5744640E-4E3E-4EA3-A281-72105007B172}">
      <dgm:prSet/>
      <dgm:spPr/>
      <dgm:t>
        <a:bodyPr/>
        <a:lstStyle/>
        <a:p>
          <a:endParaRPr lang="en-US"/>
        </a:p>
      </dgm:t>
    </dgm:pt>
    <dgm:pt modelId="{B6C05D27-932E-4CA3-8DC8-0CDD7DD80314}">
      <dgm:prSet phldrT="[Text]"/>
      <dgm:spPr/>
      <dgm:t>
        <a:bodyPr/>
        <a:lstStyle/>
        <a:p>
          <a:r>
            <a:rPr lang="en-US" dirty="0" smtClean="0"/>
            <a:t>Growth rate over previous year</a:t>
          </a:r>
          <a:endParaRPr lang="en-US" dirty="0"/>
        </a:p>
      </dgm:t>
    </dgm:pt>
    <dgm:pt modelId="{33D7DF2B-2EE0-488A-97E0-46A0759E18EB}" type="parTrans" cxnId="{31F5F115-5B05-4848-8C97-FD73D87E6299}">
      <dgm:prSet/>
      <dgm:spPr/>
      <dgm:t>
        <a:bodyPr/>
        <a:lstStyle/>
        <a:p>
          <a:endParaRPr lang="en-US"/>
        </a:p>
      </dgm:t>
    </dgm:pt>
    <dgm:pt modelId="{F8E215FC-BD55-446E-ABF0-8B1E424D8A32}" type="sibTrans" cxnId="{31F5F115-5B05-4848-8C97-FD73D87E6299}">
      <dgm:prSet/>
      <dgm:spPr/>
      <dgm:t>
        <a:bodyPr/>
        <a:lstStyle/>
        <a:p>
          <a:endParaRPr lang="en-US"/>
        </a:p>
      </dgm:t>
    </dgm:pt>
    <dgm:pt modelId="{B92AD094-366D-48D9-B498-F1D5BDB1990E}">
      <dgm:prSet phldrT="[Text]"/>
      <dgm:spPr/>
      <dgm:t>
        <a:bodyPr/>
        <a:lstStyle/>
        <a:p>
          <a:r>
            <a:rPr lang="en-US" dirty="0" smtClean="0"/>
            <a:t>Inflation  Price adjusted (GDP deflator)</a:t>
          </a:r>
          <a:endParaRPr lang="en-US" dirty="0"/>
        </a:p>
      </dgm:t>
    </dgm:pt>
    <dgm:pt modelId="{7FC40FC2-AE7E-4FA7-A7F2-ED38AC9D2CED}" type="parTrans" cxnId="{C1EC2832-A59E-4A07-8D85-119230282483}">
      <dgm:prSet/>
      <dgm:spPr/>
      <dgm:t>
        <a:bodyPr/>
        <a:lstStyle/>
        <a:p>
          <a:endParaRPr lang="en-US"/>
        </a:p>
      </dgm:t>
    </dgm:pt>
    <dgm:pt modelId="{75712DC3-DDFE-4E8B-8F7F-A0A540615A91}" type="sibTrans" cxnId="{C1EC2832-A59E-4A07-8D85-119230282483}">
      <dgm:prSet/>
      <dgm:spPr/>
      <dgm:t>
        <a:bodyPr/>
        <a:lstStyle/>
        <a:p>
          <a:endParaRPr lang="en-US"/>
        </a:p>
      </dgm:t>
    </dgm:pt>
    <dgm:pt modelId="{730FD561-564F-4B90-8B55-FA61834C436A}">
      <dgm:prSet phldrT="[Text]"/>
      <dgm:spPr/>
      <dgm:t>
        <a:bodyPr/>
        <a:lstStyle/>
        <a:p>
          <a:r>
            <a:rPr lang="en-US" dirty="0" smtClean="0"/>
            <a:t>GDP @Constant price</a:t>
          </a:r>
          <a:endParaRPr lang="en-US" dirty="0"/>
        </a:p>
      </dgm:t>
    </dgm:pt>
    <dgm:pt modelId="{F2BB31AF-3538-43B0-8CE7-5D01088A1681}" type="parTrans" cxnId="{25BD0E9B-CF5E-493D-87EE-1D85AF550C94}">
      <dgm:prSet/>
      <dgm:spPr/>
      <dgm:t>
        <a:bodyPr/>
        <a:lstStyle/>
        <a:p>
          <a:endParaRPr lang="en-US"/>
        </a:p>
      </dgm:t>
    </dgm:pt>
    <dgm:pt modelId="{EE1B9795-6659-43F3-92E3-2EC44A40FB4B}" type="sibTrans" cxnId="{25BD0E9B-CF5E-493D-87EE-1D85AF550C94}">
      <dgm:prSet/>
      <dgm:spPr/>
      <dgm:t>
        <a:bodyPr/>
        <a:lstStyle/>
        <a:p>
          <a:endParaRPr lang="en-US"/>
        </a:p>
      </dgm:t>
    </dgm:pt>
    <dgm:pt modelId="{33748B61-9A81-4B88-986E-F290445B1752}" type="pres">
      <dgm:prSet presAssocID="{8A0FAB7F-CEBA-403F-8E6F-01628CE31279}" presName="linearFlow" presStyleCnt="0">
        <dgm:presLayoutVars>
          <dgm:resizeHandles val="exact"/>
        </dgm:presLayoutVars>
      </dgm:prSet>
      <dgm:spPr/>
    </dgm:pt>
    <dgm:pt modelId="{5C456340-55CD-492B-8CB6-BA7B91FF465B}" type="pres">
      <dgm:prSet presAssocID="{6271753D-D84F-414E-B91B-AD1A6D0086C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0921A-C2B6-41EA-83CA-B402AB1F7A27}" type="pres">
      <dgm:prSet presAssocID="{3608A8AA-9603-436B-8A47-D1242D6E439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FD8977A-7A4D-4C3D-B033-21AE66CCABED}" type="pres">
      <dgm:prSet presAssocID="{3608A8AA-9603-436B-8A47-D1242D6E439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E199D01-81BB-4F63-AEB0-9F3477B196E5}" type="pres">
      <dgm:prSet presAssocID="{B92AD094-366D-48D9-B498-F1D5BDB1990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2DC71-68D7-4B05-91AB-8B28F5E30154}" type="pres">
      <dgm:prSet presAssocID="{75712DC3-DDFE-4E8B-8F7F-A0A540615A9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BCC8476-B18A-440A-9C3D-C2BC4120FE13}" type="pres">
      <dgm:prSet presAssocID="{75712DC3-DDFE-4E8B-8F7F-A0A540615A91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D00FFCD-BFED-4741-9D5E-712DD6048487}" type="pres">
      <dgm:prSet presAssocID="{730FD561-564F-4B90-8B55-FA61834C436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C05F98-3E25-483E-B282-88DC54E612B7}" type="pres">
      <dgm:prSet presAssocID="{EE1B9795-6659-43F3-92E3-2EC44A40FB4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B551748F-F1C5-42D0-850D-20F23F23B1E8}" type="pres">
      <dgm:prSet presAssocID="{EE1B9795-6659-43F3-92E3-2EC44A40FB4B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C9505DCD-4DE6-400B-89C8-2CA5DD849D68}" type="pres">
      <dgm:prSet presAssocID="{B6C05D27-932E-4CA3-8DC8-0CDD7DD8031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C4857D-A001-4F0F-B453-C389C6DB2986}" type="presOf" srcId="{75712DC3-DDFE-4E8B-8F7F-A0A540615A91}" destId="{F872DC71-68D7-4B05-91AB-8B28F5E30154}" srcOrd="0" destOrd="0" presId="urn:microsoft.com/office/officeart/2005/8/layout/process2"/>
    <dgm:cxn modelId="{E3459080-55AC-4282-9A2C-6C7370F0666D}" type="presOf" srcId="{3608A8AA-9603-436B-8A47-D1242D6E4397}" destId="{2FD8977A-7A4D-4C3D-B033-21AE66CCABED}" srcOrd="1" destOrd="0" presId="urn:microsoft.com/office/officeart/2005/8/layout/process2"/>
    <dgm:cxn modelId="{BC4F64E0-5013-4B0B-BFA5-EC288D714723}" type="presOf" srcId="{6271753D-D84F-414E-B91B-AD1A6D0086C8}" destId="{5C456340-55CD-492B-8CB6-BA7B91FF465B}" srcOrd="0" destOrd="0" presId="urn:microsoft.com/office/officeart/2005/8/layout/process2"/>
    <dgm:cxn modelId="{C1EC2832-A59E-4A07-8D85-119230282483}" srcId="{8A0FAB7F-CEBA-403F-8E6F-01628CE31279}" destId="{B92AD094-366D-48D9-B498-F1D5BDB1990E}" srcOrd="1" destOrd="0" parTransId="{7FC40FC2-AE7E-4FA7-A7F2-ED38AC9D2CED}" sibTransId="{75712DC3-DDFE-4E8B-8F7F-A0A540615A91}"/>
    <dgm:cxn modelId="{8B29F49B-E51E-4015-BE27-3552B5A26DDF}" type="presOf" srcId="{3608A8AA-9603-436B-8A47-D1242D6E4397}" destId="{FBB0921A-C2B6-41EA-83CA-B402AB1F7A27}" srcOrd="0" destOrd="0" presId="urn:microsoft.com/office/officeart/2005/8/layout/process2"/>
    <dgm:cxn modelId="{F10D7013-5367-4C60-BE82-8F3FE6B58DB8}" type="presOf" srcId="{8A0FAB7F-CEBA-403F-8E6F-01628CE31279}" destId="{33748B61-9A81-4B88-986E-F290445B1752}" srcOrd="0" destOrd="0" presId="urn:microsoft.com/office/officeart/2005/8/layout/process2"/>
    <dgm:cxn modelId="{D969E839-9D03-47A1-AA57-26CE0DA5DB7F}" type="presOf" srcId="{B92AD094-366D-48D9-B498-F1D5BDB1990E}" destId="{FE199D01-81BB-4F63-AEB0-9F3477B196E5}" srcOrd="0" destOrd="0" presId="urn:microsoft.com/office/officeart/2005/8/layout/process2"/>
    <dgm:cxn modelId="{37DEB901-5DB0-4525-A8E0-CE05E643AC62}" type="presOf" srcId="{75712DC3-DDFE-4E8B-8F7F-A0A540615A91}" destId="{8BCC8476-B18A-440A-9C3D-C2BC4120FE13}" srcOrd="1" destOrd="0" presId="urn:microsoft.com/office/officeart/2005/8/layout/process2"/>
    <dgm:cxn modelId="{25BD0E9B-CF5E-493D-87EE-1D85AF550C94}" srcId="{8A0FAB7F-CEBA-403F-8E6F-01628CE31279}" destId="{730FD561-564F-4B90-8B55-FA61834C436A}" srcOrd="2" destOrd="0" parTransId="{F2BB31AF-3538-43B0-8CE7-5D01088A1681}" sibTransId="{EE1B9795-6659-43F3-92E3-2EC44A40FB4B}"/>
    <dgm:cxn modelId="{5744640E-4E3E-4EA3-A281-72105007B172}" srcId="{8A0FAB7F-CEBA-403F-8E6F-01628CE31279}" destId="{6271753D-D84F-414E-B91B-AD1A6D0086C8}" srcOrd="0" destOrd="0" parTransId="{10F32A01-D8B6-48A5-AF0A-82382D376E74}" sibTransId="{3608A8AA-9603-436B-8A47-D1242D6E4397}"/>
    <dgm:cxn modelId="{EB52AF7C-DB79-46B2-8AC2-B590F5DEFE3C}" type="presOf" srcId="{B6C05D27-932E-4CA3-8DC8-0CDD7DD80314}" destId="{C9505DCD-4DE6-400B-89C8-2CA5DD849D68}" srcOrd="0" destOrd="0" presId="urn:microsoft.com/office/officeart/2005/8/layout/process2"/>
    <dgm:cxn modelId="{7BFAD626-8E46-4BDC-9F81-ED3469EFC651}" type="presOf" srcId="{EE1B9795-6659-43F3-92E3-2EC44A40FB4B}" destId="{B551748F-F1C5-42D0-850D-20F23F23B1E8}" srcOrd="1" destOrd="0" presId="urn:microsoft.com/office/officeart/2005/8/layout/process2"/>
    <dgm:cxn modelId="{B76E903B-FEAB-4CAD-9A07-188A8DCC4F7A}" type="presOf" srcId="{EE1B9795-6659-43F3-92E3-2EC44A40FB4B}" destId="{1FC05F98-3E25-483E-B282-88DC54E612B7}" srcOrd="0" destOrd="0" presId="urn:microsoft.com/office/officeart/2005/8/layout/process2"/>
    <dgm:cxn modelId="{BA68F848-7A3E-4555-B888-88EAB5E34A2F}" type="presOf" srcId="{730FD561-564F-4B90-8B55-FA61834C436A}" destId="{4D00FFCD-BFED-4741-9D5E-712DD6048487}" srcOrd="0" destOrd="0" presId="urn:microsoft.com/office/officeart/2005/8/layout/process2"/>
    <dgm:cxn modelId="{31F5F115-5B05-4848-8C97-FD73D87E6299}" srcId="{8A0FAB7F-CEBA-403F-8E6F-01628CE31279}" destId="{B6C05D27-932E-4CA3-8DC8-0CDD7DD80314}" srcOrd="3" destOrd="0" parTransId="{33D7DF2B-2EE0-488A-97E0-46A0759E18EB}" sibTransId="{F8E215FC-BD55-446E-ABF0-8B1E424D8A32}"/>
    <dgm:cxn modelId="{62191C40-778B-4B04-942E-9A518146428D}" type="presParOf" srcId="{33748B61-9A81-4B88-986E-F290445B1752}" destId="{5C456340-55CD-492B-8CB6-BA7B91FF465B}" srcOrd="0" destOrd="0" presId="urn:microsoft.com/office/officeart/2005/8/layout/process2"/>
    <dgm:cxn modelId="{E5ADB5AC-F43B-4133-9927-FDE0BFC9B46D}" type="presParOf" srcId="{33748B61-9A81-4B88-986E-F290445B1752}" destId="{FBB0921A-C2B6-41EA-83CA-B402AB1F7A27}" srcOrd="1" destOrd="0" presId="urn:microsoft.com/office/officeart/2005/8/layout/process2"/>
    <dgm:cxn modelId="{61740459-D2F3-4B3C-BBA9-4C896A2DAB0D}" type="presParOf" srcId="{FBB0921A-C2B6-41EA-83CA-B402AB1F7A27}" destId="{2FD8977A-7A4D-4C3D-B033-21AE66CCABED}" srcOrd="0" destOrd="0" presId="urn:microsoft.com/office/officeart/2005/8/layout/process2"/>
    <dgm:cxn modelId="{6C4C7396-BC6A-4772-8FA5-028BBAFB839E}" type="presParOf" srcId="{33748B61-9A81-4B88-986E-F290445B1752}" destId="{FE199D01-81BB-4F63-AEB0-9F3477B196E5}" srcOrd="2" destOrd="0" presId="urn:microsoft.com/office/officeart/2005/8/layout/process2"/>
    <dgm:cxn modelId="{15A7B205-FA8D-4946-9D5C-6704143F6638}" type="presParOf" srcId="{33748B61-9A81-4B88-986E-F290445B1752}" destId="{F872DC71-68D7-4B05-91AB-8B28F5E30154}" srcOrd="3" destOrd="0" presId="urn:microsoft.com/office/officeart/2005/8/layout/process2"/>
    <dgm:cxn modelId="{83B24AF6-CDED-4FC9-B5D7-70CA373B778C}" type="presParOf" srcId="{F872DC71-68D7-4B05-91AB-8B28F5E30154}" destId="{8BCC8476-B18A-440A-9C3D-C2BC4120FE13}" srcOrd="0" destOrd="0" presId="urn:microsoft.com/office/officeart/2005/8/layout/process2"/>
    <dgm:cxn modelId="{4C6CA703-B094-4A34-9A53-104052AE4AE7}" type="presParOf" srcId="{33748B61-9A81-4B88-986E-F290445B1752}" destId="{4D00FFCD-BFED-4741-9D5E-712DD6048487}" srcOrd="4" destOrd="0" presId="urn:microsoft.com/office/officeart/2005/8/layout/process2"/>
    <dgm:cxn modelId="{A7E42827-D8FC-4D8F-9CEC-114B72CBFDBE}" type="presParOf" srcId="{33748B61-9A81-4B88-986E-F290445B1752}" destId="{1FC05F98-3E25-483E-B282-88DC54E612B7}" srcOrd="5" destOrd="0" presId="urn:microsoft.com/office/officeart/2005/8/layout/process2"/>
    <dgm:cxn modelId="{AC493D98-9275-440D-B4F4-777AD2DD04FD}" type="presParOf" srcId="{1FC05F98-3E25-483E-B282-88DC54E612B7}" destId="{B551748F-F1C5-42D0-850D-20F23F23B1E8}" srcOrd="0" destOrd="0" presId="urn:microsoft.com/office/officeart/2005/8/layout/process2"/>
    <dgm:cxn modelId="{A497F9BB-9610-4CA5-B987-BF3A1CB397DC}" type="presParOf" srcId="{33748B61-9A81-4B88-986E-F290445B1752}" destId="{C9505DCD-4DE6-400B-89C8-2CA5DD849D6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9564391-1E01-4B65-9074-3482281F847F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4B8885-2419-4399-804C-11AF765B3BAF}">
      <dgm:prSet phldrT="[Text]"/>
      <dgm:spPr/>
      <dgm:t>
        <a:bodyPr/>
        <a:lstStyle/>
        <a:p>
          <a:r>
            <a:rPr lang="en-US" dirty="0" smtClean="0"/>
            <a:t>Lack of expert staff, faulty collection methods</a:t>
          </a:r>
          <a:endParaRPr lang="en-US" dirty="0"/>
        </a:p>
      </dgm:t>
    </dgm:pt>
    <dgm:pt modelId="{1E50F1C6-9E53-49FB-A5E1-6E9490792304}" type="parTrans" cxnId="{CEEA7320-8A06-49ED-99CE-57E250D25488}">
      <dgm:prSet/>
      <dgm:spPr/>
      <dgm:t>
        <a:bodyPr/>
        <a:lstStyle/>
        <a:p>
          <a:endParaRPr lang="en-US"/>
        </a:p>
      </dgm:t>
    </dgm:pt>
    <dgm:pt modelId="{D7243047-CAA2-48FE-805A-85071310F916}" type="sibTrans" cxnId="{CEEA7320-8A06-49ED-99CE-57E250D25488}">
      <dgm:prSet/>
      <dgm:spPr/>
      <dgm:t>
        <a:bodyPr/>
        <a:lstStyle/>
        <a:p>
          <a:endParaRPr lang="en-US"/>
        </a:p>
      </dgm:t>
    </dgm:pt>
    <dgm:pt modelId="{DD00B66F-CCAD-46D8-BC09-2D18C1A533B0}">
      <dgm:prSet phldrT="[Text]"/>
      <dgm:spPr/>
      <dgm:t>
        <a:bodyPr/>
        <a:lstStyle/>
        <a:p>
          <a:r>
            <a:rPr lang="en-US" dirty="0" smtClean="0"/>
            <a:t>Ruling party “success” of policies</a:t>
          </a:r>
        </a:p>
        <a:p>
          <a:r>
            <a:rPr lang="en-US" dirty="0" smtClean="0"/>
            <a:t>BOND RATING</a:t>
          </a:r>
          <a:endParaRPr lang="en-US" dirty="0"/>
        </a:p>
      </dgm:t>
    </dgm:pt>
    <dgm:pt modelId="{62812D98-A6CF-4324-A6CA-5E99FE043252}" type="parTrans" cxnId="{C92B1223-9FBC-4F4E-BF7A-AC8E01C6B2CA}">
      <dgm:prSet/>
      <dgm:spPr/>
      <dgm:t>
        <a:bodyPr/>
        <a:lstStyle/>
        <a:p>
          <a:endParaRPr lang="en-US"/>
        </a:p>
      </dgm:t>
    </dgm:pt>
    <dgm:pt modelId="{33053CE0-E082-4C20-A605-9C7AC78EF82F}" type="sibTrans" cxnId="{C92B1223-9FBC-4F4E-BF7A-AC8E01C6B2CA}">
      <dgm:prSet/>
      <dgm:spPr/>
      <dgm:t>
        <a:bodyPr/>
        <a:lstStyle/>
        <a:p>
          <a:endParaRPr lang="en-US"/>
        </a:p>
      </dgm:t>
    </dgm:pt>
    <dgm:pt modelId="{43C5A3C8-0F75-465F-BBDA-EA2B6C392067}">
      <dgm:prSet phldrT="[Text]"/>
      <dgm:spPr/>
      <dgm:t>
        <a:bodyPr/>
        <a:lstStyle/>
        <a:p>
          <a:r>
            <a:rPr lang="en-US" dirty="0" smtClean="0"/>
            <a:t>IMF: SDR Quota, Voting powers decided on GDP (Size of economy*)</a:t>
          </a:r>
          <a:endParaRPr lang="en-US" dirty="0"/>
        </a:p>
      </dgm:t>
    </dgm:pt>
    <dgm:pt modelId="{FA38EFF0-C726-4603-8701-B9A36019F5B3}" type="parTrans" cxnId="{261B1E32-4AE9-44C2-848C-02189E699451}">
      <dgm:prSet/>
      <dgm:spPr/>
      <dgm:t>
        <a:bodyPr/>
        <a:lstStyle/>
        <a:p>
          <a:endParaRPr lang="en-US"/>
        </a:p>
      </dgm:t>
    </dgm:pt>
    <dgm:pt modelId="{FF052D00-6762-4E87-A9F3-D714F97DF120}" type="sibTrans" cxnId="{261B1E32-4AE9-44C2-848C-02189E699451}">
      <dgm:prSet/>
      <dgm:spPr/>
      <dgm:t>
        <a:bodyPr/>
        <a:lstStyle/>
        <a:p>
          <a:endParaRPr lang="en-US"/>
        </a:p>
      </dgm:t>
    </dgm:pt>
    <dgm:pt modelId="{C42CEB46-995F-4F71-8301-5F139C206FB1}">
      <dgm:prSet phldrT="[Text]"/>
      <dgm:spPr/>
      <dgm:t>
        <a:bodyPr/>
        <a:lstStyle/>
        <a:p>
          <a:r>
            <a:rPr lang="en-US" dirty="0" smtClean="0"/>
            <a:t>FRBM: Fiscal deficit 3% of GDP, if GDP is large, govt gets more legroom for schemes</a:t>
          </a:r>
          <a:endParaRPr lang="en-US" dirty="0"/>
        </a:p>
      </dgm:t>
    </dgm:pt>
    <dgm:pt modelId="{D574FADE-D99D-4336-913B-2D86F617C80B}" type="parTrans" cxnId="{F15792F3-6EE3-49D6-A263-0657B3362789}">
      <dgm:prSet/>
      <dgm:spPr/>
      <dgm:t>
        <a:bodyPr/>
        <a:lstStyle/>
        <a:p>
          <a:endParaRPr lang="en-US"/>
        </a:p>
      </dgm:t>
    </dgm:pt>
    <dgm:pt modelId="{76CA2E47-B672-491F-B505-154485732193}" type="sibTrans" cxnId="{F15792F3-6EE3-49D6-A263-0657B3362789}">
      <dgm:prSet/>
      <dgm:spPr/>
      <dgm:t>
        <a:bodyPr/>
        <a:lstStyle/>
        <a:p>
          <a:endParaRPr lang="en-US"/>
        </a:p>
      </dgm:t>
    </dgm:pt>
    <dgm:pt modelId="{FA5259D5-DCF0-4E04-BC97-0956E5C5B8B2}" type="pres">
      <dgm:prSet presAssocID="{F9564391-1E01-4B65-9074-3482281F84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4C287F-0AD9-4F2A-9B3D-C0B2681DA62E}" type="pres">
      <dgm:prSet presAssocID="{6D4B8885-2419-4399-804C-11AF765B3BA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5901C-32C0-4F2C-BAE2-B18835D686DC}" type="pres">
      <dgm:prSet presAssocID="{D7243047-CAA2-48FE-805A-85071310F916}" presName="sibTrans" presStyleCnt="0"/>
      <dgm:spPr/>
    </dgm:pt>
    <dgm:pt modelId="{C80E2FAB-05D0-4A3D-AB0A-7D76D48E908D}" type="pres">
      <dgm:prSet presAssocID="{DD00B66F-CCAD-46D8-BC09-2D18C1A533B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68C889-71AB-4058-B0A5-5BC623A929B1}" type="pres">
      <dgm:prSet presAssocID="{33053CE0-E082-4C20-A605-9C7AC78EF82F}" presName="sibTrans" presStyleCnt="0"/>
      <dgm:spPr/>
    </dgm:pt>
    <dgm:pt modelId="{25254A8C-19D3-4DDA-B7DA-283062ADDDB9}" type="pres">
      <dgm:prSet presAssocID="{C42CEB46-995F-4F71-8301-5F139C206F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E7ACF-A362-40BE-8999-87E6AA31EB93}" type="pres">
      <dgm:prSet presAssocID="{76CA2E47-B672-491F-B505-154485732193}" presName="sibTrans" presStyleCnt="0"/>
      <dgm:spPr/>
    </dgm:pt>
    <dgm:pt modelId="{1B7776A6-54CC-4DFF-A16A-7F7A655ACF5B}" type="pres">
      <dgm:prSet presAssocID="{43C5A3C8-0F75-465F-BBDA-EA2B6C39206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1B1E32-4AE9-44C2-848C-02189E699451}" srcId="{F9564391-1E01-4B65-9074-3482281F847F}" destId="{43C5A3C8-0F75-465F-BBDA-EA2B6C392067}" srcOrd="3" destOrd="0" parTransId="{FA38EFF0-C726-4603-8701-B9A36019F5B3}" sibTransId="{FF052D00-6762-4E87-A9F3-D714F97DF120}"/>
    <dgm:cxn modelId="{CEEA7320-8A06-49ED-99CE-57E250D25488}" srcId="{F9564391-1E01-4B65-9074-3482281F847F}" destId="{6D4B8885-2419-4399-804C-11AF765B3BAF}" srcOrd="0" destOrd="0" parTransId="{1E50F1C6-9E53-49FB-A5E1-6E9490792304}" sibTransId="{D7243047-CAA2-48FE-805A-85071310F916}"/>
    <dgm:cxn modelId="{70F02F98-1568-40B3-AFDE-EFBAE5A688D0}" type="presOf" srcId="{6D4B8885-2419-4399-804C-11AF765B3BAF}" destId="{B74C287F-0AD9-4F2A-9B3D-C0B2681DA62E}" srcOrd="0" destOrd="0" presId="urn:microsoft.com/office/officeart/2005/8/layout/default"/>
    <dgm:cxn modelId="{F15792F3-6EE3-49D6-A263-0657B3362789}" srcId="{F9564391-1E01-4B65-9074-3482281F847F}" destId="{C42CEB46-995F-4F71-8301-5F139C206FB1}" srcOrd="2" destOrd="0" parTransId="{D574FADE-D99D-4336-913B-2D86F617C80B}" sibTransId="{76CA2E47-B672-491F-B505-154485732193}"/>
    <dgm:cxn modelId="{66AAC395-1A71-47C9-9927-DC82E4CF7AED}" type="presOf" srcId="{43C5A3C8-0F75-465F-BBDA-EA2B6C392067}" destId="{1B7776A6-54CC-4DFF-A16A-7F7A655ACF5B}" srcOrd="0" destOrd="0" presId="urn:microsoft.com/office/officeart/2005/8/layout/default"/>
    <dgm:cxn modelId="{A7178275-2E22-46A4-83BB-366099DF517C}" type="presOf" srcId="{C42CEB46-995F-4F71-8301-5F139C206FB1}" destId="{25254A8C-19D3-4DDA-B7DA-283062ADDDB9}" srcOrd="0" destOrd="0" presId="urn:microsoft.com/office/officeart/2005/8/layout/default"/>
    <dgm:cxn modelId="{811E3109-90CA-49EC-BBEC-0CA0F112E087}" type="presOf" srcId="{DD00B66F-CCAD-46D8-BC09-2D18C1A533B0}" destId="{C80E2FAB-05D0-4A3D-AB0A-7D76D48E908D}" srcOrd="0" destOrd="0" presId="urn:microsoft.com/office/officeart/2005/8/layout/default"/>
    <dgm:cxn modelId="{C92B1223-9FBC-4F4E-BF7A-AC8E01C6B2CA}" srcId="{F9564391-1E01-4B65-9074-3482281F847F}" destId="{DD00B66F-CCAD-46D8-BC09-2D18C1A533B0}" srcOrd="1" destOrd="0" parTransId="{62812D98-A6CF-4324-A6CA-5E99FE043252}" sibTransId="{33053CE0-E082-4C20-A605-9C7AC78EF82F}"/>
    <dgm:cxn modelId="{0E288240-F0AD-4A4A-9EF6-1A9BF225AA8D}" type="presOf" srcId="{F9564391-1E01-4B65-9074-3482281F847F}" destId="{FA5259D5-DCF0-4E04-BC97-0956E5C5B8B2}" srcOrd="0" destOrd="0" presId="urn:microsoft.com/office/officeart/2005/8/layout/default"/>
    <dgm:cxn modelId="{9F938A3C-D552-4B8A-B759-A3EFD9D67305}" type="presParOf" srcId="{FA5259D5-DCF0-4E04-BC97-0956E5C5B8B2}" destId="{B74C287F-0AD9-4F2A-9B3D-C0B2681DA62E}" srcOrd="0" destOrd="0" presId="urn:microsoft.com/office/officeart/2005/8/layout/default"/>
    <dgm:cxn modelId="{66D35AAC-74B1-471B-B6BB-7F5BE70ED242}" type="presParOf" srcId="{FA5259D5-DCF0-4E04-BC97-0956E5C5B8B2}" destId="{5415901C-32C0-4F2C-BAE2-B18835D686DC}" srcOrd="1" destOrd="0" presId="urn:microsoft.com/office/officeart/2005/8/layout/default"/>
    <dgm:cxn modelId="{F53638CC-2809-41CE-9371-34298DE32C46}" type="presParOf" srcId="{FA5259D5-DCF0-4E04-BC97-0956E5C5B8B2}" destId="{C80E2FAB-05D0-4A3D-AB0A-7D76D48E908D}" srcOrd="2" destOrd="0" presId="urn:microsoft.com/office/officeart/2005/8/layout/default"/>
    <dgm:cxn modelId="{1A01057C-9787-417F-AD52-04C3D6C40F38}" type="presParOf" srcId="{FA5259D5-DCF0-4E04-BC97-0956E5C5B8B2}" destId="{F468C889-71AB-4058-B0A5-5BC623A929B1}" srcOrd="3" destOrd="0" presId="urn:microsoft.com/office/officeart/2005/8/layout/default"/>
    <dgm:cxn modelId="{36A501FF-7959-438B-9F19-DA381EBB8FB9}" type="presParOf" srcId="{FA5259D5-DCF0-4E04-BC97-0956E5C5B8B2}" destId="{25254A8C-19D3-4DDA-B7DA-283062ADDDB9}" srcOrd="4" destOrd="0" presId="urn:microsoft.com/office/officeart/2005/8/layout/default"/>
    <dgm:cxn modelId="{198DAD92-6466-4389-91A4-7686FBEE2BDC}" type="presParOf" srcId="{FA5259D5-DCF0-4E04-BC97-0956E5C5B8B2}" destId="{8EDE7ACF-A362-40BE-8999-87E6AA31EB93}" srcOrd="5" destOrd="0" presId="urn:microsoft.com/office/officeart/2005/8/layout/default"/>
    <dgm:cxn modelId="{62CC06A3-B216-442C-B0AC-3AF5683CB313}" type="presParOf" srcId="{FA5259D5-DCF0-4E04-BC97-0956E5C5B8B2}" destId="{1B7776A6-54CC-4DFF-A16A-7F7A655ACF5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05EC842-65CC-4BAA-A3DC-95F10BEFDA7D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B15672D-56E4-4CD4-8C12-0F5105BC859C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Underground Economy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E750BED5-891D-41B4-8956-673FF1B1A507}" type="parTrans" cxnId="{D405F743-41FA-490E-854C-158A34606A4D}">
      <dgm:prSet/>
      <dgm:spPr/>
      <dgm:t>
        <a:bodyPr/>
        <a:lstStyle/>
        <a:p>
          <a:endParaRPr lang="en-US"/>
        </a:p>
      </dgm:t>
    </dgm:pt>
    <dgm:pt modelId="{DD2FD50F-11C3-4D0F-90D2-3B8742FC1206}" type="sibTrans" cxnId="{D405F743-41FA-490E-854C-158A34606A4D}">
      <dgm:prSet/>
      <dgm:spPr/>
      <dgm:t>
        <a:bodyPr/>
        <a:lstStyle/>
        <a:p>
          <a:endParaRPr lang="en-US"/>
        </a:p>
      </dgm:t>
    </dgm:pt>
    <dgm:pt modelId="{2106E0B7-7189-48A2-BD64-78D30DEFA622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Non-Marketed Activities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9A1FFF1E-AAA1-4F20-9BE6-03634221CF34}" type="parTrans" cxnId="{1CAE5360-88DE-496A-8D13-4C9CFF1DB5AC}">
      <dgm:prSet/>
      <dgm:spPr/>
      <dgm:t>
        <a:bodyPr/>
        <a:lstStyle/>
        <a:p>
          <a:endParaRPr lang="en-US"/>
        </a:p>
      </dgm:t>
    </dgm:pt>
    <dgm:pt modelId="{A86059DE-600D-4B3D-93AF-D391AEDCDA7E}" type="sibTrans" cxnId="{1CAE5360-88DE-496A-8D13-4C9CFF1DB5AC}">
      <dgm:prSet/>
      <dgm:spPr/>
      <dgm:t>
        <a:bodyPr/>
        <a:lstStyle/>
        <a:p>
          <a:endParaRPr lang="en-US"/>
        </a:p>
      </dgm:t>
    </dgm:pt>
    <dgm:pt modelId="{E402D5BE-002D-4535-9D67-032DD7A5C31F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Barter Exchanges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CA8121C2-01B7-4EAF-A3BB-1DF41997C330}" type="parTrans" cxnId="{8A516CC2-1190-41E3-AB2E-120359F5EC3C}">
      <dgm:prSet/>
      <dgm:spPr/>
      <dgm:t>
        <a:bodyPr/>
        <a:lstStyle/>
        <a:p>
          <a:endParaRPr lang="en-US"/>
        </a:p>
      </dgm:t>
    </dgm:pt>
    <dgm:pt modelId="{C72910B2-9FA1-474A-A15C-8855050F4C61}" type="sibTrans" cxnId="{8A516CC2-1190-41E3-AB2E-120359F5EC3C}">
      <dgm:prSet/>
      <dgm:spPr/>
      <dgm:t>
        <a:bodyPr/>
        <a:lstStyle/>
        <a:p>
          <a:endParaRPr lang="en-US"/>
        </a:p>
      </dgm:t>
    </dgm:pt>
    <dgm:pt modelId="{C1DC4C06-2BEB-4C6F-A107-3C03F407F1C7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-ve Externality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2142EF90-F6B5-46F3-BE3F-90AEA0AE6FB5}" type="parTrans" cxnId="{F4B43FD1-A0DC-4C2C-9F0A-A4CBC7525602}">
      <dgm:prSet/>
      <dgm:spPr/>
      <dgm:t>
        <a:bodyPr/>
        <a:lstStyle/>
        <a:p>
          <a:endParaRPr lang="en-US"/>
        </a:p>
      </dgm:t>
    </dgm:pt>
    <dgm:pt modelId="{69F46C83-67FF-4D81-93A6-0B1BDE734497}" type="sibTrans" cxnId="{F4B43FD1-A0DC-4C2C-9F0A-A4CBC7525602}">
      <dgm:prSet/>
      <dgm:spPr/>
      <dgm:t>
        <a:bodyPr/>
        <a:lstStyle/>
        <a:p>
          <a:endParaRPr lang="en-US"/>
        </a:p>
      </dgm:t>
    </dgm:pt>
    <dgm:pt modelId="{33176321-608C-42E2-B92E-57879FCE2541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Income Inequality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FF27079D-78E0-4663-B03E-A84228EA96E6}" type="parTrans" cxnId="{C67583B5-AF54-4A4B-AD1A-62313D9271EC}">
      <dgm:prSet/>
      <dgm:spPr/>
      <dgm:t>
        <a:bodyPr/>
        <a:lstStyle/>
        <a:p>
          <a:endParaRPr lang="en-US"/>
        </a:p>
      </dgm:t>
    </dgm:pt>
    <dgm:pt modelId="{024CD88C-5E46-4ECD-A95B-C46C9AD9E36B}" type="sibTrans" cxnId="{C67583B5-AF54-4A4B-AD1A-62313D9271EC}">
      <dgm:prSet/>
      <dgm:spPr/>
      <dgm:t>
        <a:bodyPr/>
        <a:lstStyle/>
        <a:p>
          <a:endParaRPr lang="en-US"/>
        </a:p>
      </dgm:t>
    </dgm:pt>
    <dgm:pt modelId="{E753366A-2DEC-4CBE-A168-8D9D8AEB170D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Opportunity cost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6DE4086D-3CF7-46DE-9384-9CE0B2F24012}" type="parTrans" cxnId="{C309A619-F153-4334-ACB9-16437165CBF9}">
      <dgm:prSet/>
      <dgm:spPr/>
      <dgm:t>
        <a:bodyPr/>
        <a:lstStyle/>
        <a:p>
          <a:endParaRPr lang="en-US"/>
        </a:p>
      </dgm:t>
    </dgm:pt>
    <dgm:pt modelId="{30AE1690-4C37-4C94-B57D-7BAD4A6F5B12}" type="sibTrans" cxnId="{C309A619-F153-4334-ACB9-16437165CBF9}">
      <dgm:prSet/>
      <dgm:spPr/>
      <dgm:t>
        <a:bodyPr/>
        <a:lstStyle/>
        <a:p>
          <a:endParaRPr lang="en-US"/>
        </a:p>
      </dgm:t>
    </dgm:pt>
    <dgm:pt modelId="{07668362-8BC5-464E-AFDA-2C396746FB2E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World Bank’s Gini coefficient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0B2735DF-1A93-4328-B17B-EBA1BF49B7C0}" type="parTrans" cxnId="{4AA06BCC-9D7A-437B-A522-0B6C10F91D4F}">
      <dgm:prSet/>
      <dgm:spPr/>
      <dgm:t>
        <a:bodyPr/>
        <a:lstStyle/>
        <a:p>
          <a:endParaRPr lang="en-US"/>
        </a:p>
      </dgm:t>
    </dgm:pt>
    <dgm:pt modelId="{7C66E79C-3444-461C-8D84-66171F7AA47C}" type="sibTrans" cxnId="{4AA06BCC-9D7A-437B-A522-0B6C10F91D4F}">
      <dgm:prSet/>
      <dgm:spPr/>
      <dgm:t>
        <a:bodyPr/>
        <a:lstStyle/>
        <a:p>
          <a:endParaRPr lang="en-US"/>
        </a:p>
      </dgm:t>
    </dgm:pt>
    <dgm:pt modelId="{2434652A-2ABE-43C4-BAF2-6CAD301E3B11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UNDP’s HDR: 5 index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DA31253A-6C6D-41FB-ABCF-9B9D8580825C}" type="parTrans" cxnId="{E2092EA1-C05A-4E4B-824D-C5C696193EFC}">
      <dgm:prSet/>
      <dgm:spPr/>
      <dgm:t>
        <a:bodyPr/>
        <a:lstStyle/>
        <a:p>
          <a:endParaRPr lang="en-US"/>
        </a:p>
      </dgm:t>
    </dgm:pt>
    <dgm:pt modelId="{8687CBEA-D4CF-462F-B662-0AAA6725B127}" type="sibTrans" cxnId="{E2092EA1-C05A-4E4B-824D-C5C696193EFC}">
      <dgm:prSet/>
      <dgm:spPr/>
      <dgm:t>
        <a:bodyPr/>
        <a:lstStyle/>
        <a:p>
          <a:endParaRPr lang="en-US"/>
        </a:p>
      </dgm:t>
    </dgm:pt>
    <dgm:pt modelId="{ED03F15B-E021-4186-904F-F575C1B206A6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90+0+0=90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DF655AFE-032E-4DE0-9EFA-8507FA578652}" type="parTrans" cxnId="{A840B2AD-FF02-4A00-A875-3DC8335A310E}">
      <dgm:prSet/>
      <dgm:spPr/>
      <dgm:t>
        <a:bodyPr/>
        <a:lstStyle/>
        <a:p>
          <a:endParaRPr lang="en-US"/>
        </a:p>
      </dgm:t>
    </dgm:pt>
    <dgm:pt modelId="{047DA44A-70D6-4FB6-837A-430995273C69}" type="sibTrans" cxnId="{A840B2AD-FF02-4A00-A875-3DC8335A310E}">
      <dgm:prSet/>
      <dgm:spPr/>
      <dgm:t>
        <a:bodyPr/>
        <a:lstStyle/>
        <a:p>
          <a:endParaRPr lang="en-US"/>
        </a:p>
      </dgm:t>
    </dgm:pt>
    <dgm:pt modelId="{1C7C91AA-450A-4C2F-B60F-B71D52D91806}">
      <dgm:prSet phldrT="[Text]" custT="1"/>
      <dgm:spPr>
        <a:solidFill>
          <a:srgbClr val="C00000">
            <a:alpha val="60000"/>
          </a:srgbClr>
        </a:solidFill>
        <a:ln w="3175">
          <a:solidFill>
            <a:srgbClr val="FFFF00"/>
          </a:solidFill>
        </a:ln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30+30+30=90</a:t>
          </a:r>
          <a:endParaRPr lang="en-US" sz="2400" dirty="0">
            <a:solidFill>
              <a:schemeClr val="tx1"/>
            </a:solidFill>
            <a:latin typeface="Franklin Gothic Medium Cond" panose="020B0606030402020204" pitchFamily="34" charset="0"/>
          </a:endParaRPr>
        </a:p>
      </dgm:t>
    </dgm:pt>
    <dgm:pt modelId="{16412172-A7C4-4F92-B5D0-295F981A02D8}" type="parTrans" cxnId="{43741E10-0BD9-4B4A-AEED-7D92B0DFA406}">
      <dgm:prSet/>
      <dgm:spPr/>
      <dgm:t>
        <a:bodyPr/>
        <a:lstStyle/>
        <a:p>
          <a:endParaRPr lang="en-US"/>
        </a:p>
      </dgm:t>
    </dgm:pt>
    <dgm:pt modelId="{2DA41695-C4DD-465E-A819-6FFFEB6344E3}" type="sibTrans" cxnId="{43741E10-0BD9-4B4A-AEED-7D92B0DFA406}">
      <dgm:prSet/>
      <dgm:spPr/>
      <dgm:t>
        <a:bodyPr/>
        <a:lstStyle/>
        <a:p>
          <a:endParaRPr lang="en-US"/>
        </a:p>
      </dgm:t>
    </dgm:pt>
    <dgm:pt modelId="{26CC29D7-4F26-4D42-9EA3-EF8D9917C4B6}" type="pres">
      <dgm:prSet presAssocID="{805EC842-65CC-4BAA-A3DC-95F10BEFDA7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3FABD5-D0E5-4B52-BEAA-41ECAFD9ACA1}" type="pres">
      <dgm:prSet presAssocID="{EB15672D-56E4-4CD4-8C12-0F5105BC859C}" presName="composite" presStyleCnt="0"/>
      <dgm:spPr/>
    </dgm:pt>
    <dgm:pt modelId="{ABA762FC-3CCB-4988-A531-410115B30419}" type="pres">
      <dgm:prSet presAssocID="{EB15672D-56E4-4CD4-8C12-0F5105BC859C}" presName="rect1" presStyleLbl="bgShp" presStyleIdx="0" presStyleCnt="6" custScaleY="87645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B68180C-16D9-48D2-B7A5-A2DF8B051B40}" type="pres">
      <dgm:prSet presAssocID="{EB15672D-56E4-4CD4-8C12-0F5105BC859C}" presName="rect2" presStyleLbl="trBgShp" presStyleIdx="0" presStyleCnt="6" custLinFactNeighborY="2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4BF637-0E37-4B97-83D2-3687FAFBD683}" type="pres">
      <dgm:prSet presAssocID="{DD2FD50F-11C3-4D0F-90D2-3B8742FC1206}" presName="sibTrans" presStyleCnt="0"/>
      <dgm:spPr/>
    </dgm:pt>
    <dgm:pt modelId="{75ECB1F3-9F8C-4C0F-9843-8E4FA6E382A7}" type="pres">
      <dgm:prSet presAssocID="{2106E0B7-7189-48A2-BD64-78D30DEFA622}" presName="composite" presStyleCnt="0"/>
      <dgm:spPr/>
    </dgm:pt>
    <dgm:pt modelId="{550A4989-3DEC-416D-A1B2-37728946B8A6}" type="pres">
      <dgm:prSet presAssocID="{2106E0B7-7189-48A2-BD64-78D30DEFA622}" presName="rect1" presStyleLbl="bgShp" presStyleIdx="1" presStyleCnt="6" custScaleX="8024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D1628C9-7D43-4149-8D66-6C04A0A4454A}" type="pres">
      <dgm:prSet presAssocID="{2106E0B7-7189-48A2-BD64-78D30DEFA622}" presName="rect2" presStyleLbl="trBgShp" presStyleIdx="1" presStyleCnt="6" custScaleY="1444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0EA88-E8FE-4039-A94B-370F663004E5}" type="pres">
      <dgm:prSet presAssocID="{A86059DE-600D-4B3D-93AF-D391AEDCDA7E}" presName="sibTrans" presStyleCnt="0"/>
      <dgm:spPr/>
    </dgm:pt>
    <dgm:pt modelId="{63783675-1436-4244-B92B-A62FDF3DAE77}" type="pres">
      <dgm:prSet presAssocID="{E402D5BE-002D-4535-9D67-032DD7A5C31F}" presName="composite" presStyleCnt="0"/>
      <dgm:spPr/>
    </dgm:pt>
    <dgm:pt modelId="{B955BF90-D151-40BE-941A-F58F4171C3DE}" type="pres">
      <dgm:prSet presAssocID="{E402D5BE-002D-4535-9D67-032DD7A5C31F}" presName="rect1" presStyleLbl="bgShp" presStyleIdx="2" presStyleCnt="6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AF510BB-7997-429E-8839-972D3AC3533E}" type="pres">
      <dgm:prSet presAssocID="{E402D5BE-002D-4535-9D67-032DD7A5C31F}" presName="rect2" presStyleLbl="trBgShp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F8D6D-D974-4D9E-AF0B-AAD526BB8E8D}" type="pres">
      <dgm:prSet presAssocID="{C72910B2-9FA1-474A-A15C-8855050F4C61}" presName="sibTrans" presStyleCnt="0"/>
      <dgm:spPr/>
    </dgm:pt>
    <dgm:pt modelId="{A66F65CD-B38C-47B1-8FD4-DDED4C60C4CC}" type="pres">
      <dgm:prSet presAssocID="{C1DC4C06-2BEB-4C6F-A107-3C03F407F1C7}" presName="composite" presStyleCnt="0"/>
      <dgm:spPr/>
    </dgm:pt>
    <dgm:pt modelId="{8DC180E0-7DA2-45F1-B346-636F6A2665CB}" type="pres">
      <dgm:prSet presAssocID="{C1DC4C06-2BEB-4C6F-A107-3C03F407F1C7}" presName="rect1" presStyleLbl="bgShp" presStyleIdx="3" presStyleCnt="6" custScaleX="77686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DA04BA-3271-4677-A617-FEE19D8167E5}" type="pres">
      <dgm:prSet presAssocID="{C1DC4C06-2BEB-4C6F-A107-3C03F407F1C7}" presName="rect2" presStyleLbl="trBgShp" presStyleIdx="3" presStyleCnt="6" custLinFactNeighborY="2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C60805-ACA9-4A42-9589-04A501C4D25B}" type="pres">
      <dgm:prSet presAssocID="{69F46C83-67FF-4D81-93A6-0B1BDE734497}" presName="sibTrans" presStyleCnt="0"/>
      <dgm:spPr/>
    </dgm:pt>
    <dgm:pt modelId="{953260BA-4E18-4340-9F92-28455779AEFE}" type="pres">
      <dgm:prSet presAssocID="{E753366A-2DEC-4CBE-A168-8D9D8AEB170D}" presName="composite" presStyleCnt="0"/>
      <dgm:spPr/>
    </dgm:pt>
    <dgm:pt modelId="{78C832F5-AE5F-4647-BA75-DD6765A081FB}" type="pres">
      <dgm:prSet presAssocID="{E753366A-2DEC-4CBE-A168-8D9D8AEB170D}" presName="rect1" presStyleLbl="bgShp" presStyleIdx="4" presStyleCnt="6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5B989B1-B47B-43DB-A291-7ACBD77E29B2}" type="pres">
      <dgm:prSet presAssocID="{E753366A-2DEC-4CBE-A168-8D9D8AEB170D}" presName="rect2" presStyleLbl="trBgShp" presStyleIdx="4" presStyleCnt="6" custScaleY="160892" custLinFactNeighborY="27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C58A8-A64D-40DE-B130-0FFB1127746B}" type="pres">
      <dgm:prSet presAssocID="{30AE1690-4C37-4C94-B57D-7BAD4A6F5B12}" presName="sibTrans" presStyleCnt="0"/>
      <dgm:spPr/>
    </dgm:pt>
    <dgm:pt modelId="{48072486-C031-4685-BABF-B89A165B1161}" type="pres">
      <dgm:prSet presAssocID="{33176321-608C-42E2-B92E-57879FCE2541}" presName="composite" presStyleCnt="0"/>
      <dgm:spPr/>
    </dgm:pt>
    <dgm:pt modelId="{936683C5-6A97-4227-8999-AFA6CDD4FCE5}" type="pres">
      <dgm:prSet presAssocID="{33176321-608C-42E2-B92E-57879FCE2541}" presName="rect1" presStyleLbl="bgShp" presStyleIdx="5" presStyleCnt="6" custScaleX="83157" custLinFactNeighborX="640" custLinFactNeighborY="-11582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AD09477-42AB-4E91-8858-8C3118ABBEEB}" type="pres">
      <dgm:prSet presAssocID="{33176321-608C-42E2-B92E-57879FCE2541}" presName="rect2" presStyleLbl="trBgShp" presStyleIdx="5" presStyleCnt="6" custScaleY="335128" custLinFactNeighborY="2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B43FD1-A0DC-4C2C-9F0A-A4CBC7525602}" srcId="{805EC842-65CC-4BAA-A3DC-95F10BEFDA7D}" destId="{C1DC4C06-2BEB-4C6F-A107-3C03F407F1C7}" srcOrd="3" destOrd="0" parTransId="{2142EF90-F6B5-46F3-BE3F-90AEA0AE6FB5}" sibTransId="{69F46C83-67FF-4D81-93A6-0B1BDE734497}"/>
    <dgm:cxn modelId="{43741E10-0BD9-4B4A-AEED-7D92B0DFA406}" srcId="{33176321-608C-42E2-B92E-57879FCE2541}" destId="{1C7C91AA-450A-4C2F-B60F-B71D52D91806}" srcOrd="1" destOrd="0" parTransId="{16412172-A7C4-4F92-B5D0-295F981A02D8}" sibTransId="{2DA41695-C4DD-465E-A819-6FFFEB6344E3}"/>
    <dgm:cxn modelId="{F9F16AEA-3806-428F-A314-1A79D8F975CA}" type="presOf" srcId="{E753366A-2DEC-4CBE-A168-8D9D8AEB170D}" destId="{45B989B1-B47B-43DB-A291-7ACBD77E29B2}" srcOrd="0" destOrd="0" presId="urn:microsoft.com/office/officeart/2008/layout/BendingPictureSemiTransparentText"/>
    <dgm:cxn modelId="{E2092EA1-C05A-4E4B-824D-C5C696193EFC}" srcId="{E753366A-2DEC-4CBE-A168-8D9D8AEB170D}" destId="{2434652A-2ABE-43C4-BAF2-6CAD301E3B11}" srcOrd="0" destOrd="0" parTransId="{DA31253A-6C6D-41FB-ABCF-9B9D8580825C}" sibTransId="{8687CBEA-D4CF-462F-B662-0AAA6725B127}"/>
    <dgm:cxn modelId="{172DA718-2DDF-45F8-B98A-E4623BD999AA}" type="presOf" srcId="{ED03F15B-E021-4186-904F-F575C1B206A6}" destId="{2AD09477-42AB-4E91-8858-8C3118ABBEEB}" srcOrd="0" destOrd="1" presId="urn:microsoft.com/office/officeart/2008/layout/BendingPictureSemiTransparentText"/>
    <dgm:cxn modelId="{A840B2AD-FF02-4A00-A875-3DC8335A310E}" srcId="{33176321-608C-42E2-B92E-57879FCE2541}" destId="{ED03F15B-E021-4186-904F-F575C1B206A6}" srcOrd="0" destOrd="0" parTransId="{DF655AFE-032E-4DE0-9EFA-8507FA578652}" sibTransId="{047DA44A-70D6-4FB6-837A-430995273C69}"/>
    <dgm:cxn modelId="{26DBE3AB-2A0C-4D1A-A923-9F50EF9E7975}" type="presOf" srcId="{07668362-8BC5-464E-AFDA-2C396746FB2E}" destId="{2AD09477-42AB-4E91-8858-8C3118ABBEEB}" srcOrd="0" destOrd="3" presId="urn:microsoft.com/office/officeart/2008/layout/BendingPictureSemiTransparentText"/>
    <dgm:cxn modelId="{8A516CC2-1190-41E3-AB2E-120359F5EC3C}" srcId="{805EC842-65CC-4BAA-A3DC-95F10BEFDA7D}" destId="{E402D5BE-002D-4535-9D67-032DD7A5C31F}" srcOrd="2" destOrd="0" parTransId="{CA8121C2-01B7-4EAF-A3BB-1DF41997C330}" sibTransId="{C72910B2-9FA1-474A-A15C-8855050F4C61}"/>
    <dgm:cxn modelId="{5C586D65-020E-4298-BDF1-F26F50D54B15}" type="presOf" srcId="{EB15672D-56E4-4CD4-8C12-0F5105BC859C}" destId="{AB68180C-16D9-48D2-B7A5-A2DF8B051B40}" srcOrd="0" destOrd="0" presId="urn:microsoft.com/office/officeart/2008/layout/BendingPictureSemiTransparentText"/>
    <dgm:cxn modelId="{8D6F94C9-463F-456B-A503-FD4F6041DD77}" type="presOf" srcId="{33176321-608C-42E2-B92E-57879FCE2541}" destId="{2AD09477-42AB-4E91-8858-8C3118ABBEEB}" srcOrd="0" destOrd="0" presId="urn:microsoft.com/office/officeart/2008/layout/BendingPictureSemiTransparentText"/>
    <dgm:cxn modelId="{C309A619-F153-4334-ACB9-16437165CBF9}" srcId="{805EC842-65CC-4BAA-A3DC-95F10BEFDA7D}" destId="{E753366A-2DEC-4CBE-A168-8D9D8AEB170D}" srcOrd="4" destOrd="0" parTransId="{6DE4086D-3CF7-46DE-9384-9CE0B2F24012}" sibTransId="{30AE1690-4C37-4C94-B57D-7BAD4A6F5B12}"/>
    <dgm:cxn modelId="{C67583B5-AF54-4A4B-AD1A-62313D9271EC}" srcId="{805EC842-65CC-4BAA-A3DC-95F10BEFDA7D}" destId="{33176321-608C-42E2-B92E-57879FCE2541}" srcOrd="5" destOrd="0" parTransId="{FF27079D-78E0-4663-B03E-A84228EA96E6}" sibTransId="{024CD88C-5E46-4ECD-A95B-C46C9AD9E36B}"/>
    <dgm:cxn modelId="{C85A1887-1BF5-43FE-B22B-04C4DA9046D6}" type="presOf" srcId="{2106E0B7-7189-48A2-BD64-78D30DEFA622}" destId="{5D1628C9-7D43-4149-8D66-6C04A0A4454A}" srcOrd="0" destOrd="0" presId="urn:microsoft.com/office/officeart/2008/layout/BendingPictureSemiTransparentText"/>
    <dgm:cxn modelId="{0AF83ACA-FD91-4CE3-9576-CE3B40774D8A}" type="presOf" srcId="{1C7C91AA-450A-4C2F-B60F-B71D52D91806}" destId="{2AD09477-42AB-4E91-8858-8C3118ABBEEB}" srcOrd="0" destOrd="2" presId="urn:microsoft.com/office/officeart/2008/layout/BendingPictureSemiTransparentText"/>
    <dgm:cxn modelId="{11A06B56-679C-4782-8BEF-1C8101ED1F28}" type="presOf" srcId="{C1DC4C06-2BEB-4C6F-A107-3C03F407F1C7}" destId="{1ADA04BA-3271-4677-A617-FEE19D8167E5}" srcOrd="0" destOrd="0" presId="urn:microsoft.com/office/officeart/2008/layout/BendingPictureSemiTransparentText"/>
    <dgm:cxn modelId="{F3496DE5-A571-4B79-8BBB-C3167A2143EE}" type="presOf" srcId="{805EC842-65CC-4BAA-A3DC-95F10BEFDA7D}" destId="{26CC29D7-4F26-4D42-9EA3-EF8D9917C4B6}" srcOrd="0" destOrd="0" presId="urn:microsoft.com/office/officeart/2008/layout/BendingPictureSemiTransparentText"/>
    <dgm:cxn modelId="{1CAE5360-88DE-496A-8D13-4C9CFF1DB5AC}" srcId="{805EC842-65CC-4BAA-A3DC-95F10BEFDA7D}" destId="{2106E0B7-7189-48A2-BD64-78D30DEFA622}" srcOrd="1" destOrd="0" parTransId="{9A1FFF1E-AAA1-4F20-9BE6-03634221CF34}" sibTransId="{A86059DE-600D-4B3D-93AF-D391AEDCDA7E}"/>
    <dgm:cxn modelId="{4AA06BCC-9D7A-437B-A522-0B6C10F91D4F}" srcId="{33176321-608C-42E2-B92E-57879FCE2541}" destId="{07668362-8BC5-464E-AFDA-2C396746FB2E}" srcOrd="2" destOrd="0" parTransId="{0B2735DF-1A93-4328-B17B-EBA1BF49B7C0}" sibTransId="{7C66E79C-3444-461C-8D84-66171F7AA47C}"/>
    <dgm:cxn modelId="{9C76D2A2-4286-4A7B-A8C0-103A4E474EB1}" type="presOf" srcId="{E402D5BE-002D-4535-9D67-032DD7A5C31F}" destId="{9AF510BB-7997-429E-8839-972D3AC3533E}" srcOrd="0" destOrd="0" presId="urn:microsoft.com/office/officeart/2008/layout/BendingPictureSemiTransparentText"/>
    <dgm:cxn modelId="{D405F743-41FA-490E-854C-158A34606A4D}" srcId="{805EC842-65CC-4BAA-A3DC-95F10BEFDA7D}" destId="{EB15672D-56E4-4CD4-8C12-0F5105BC859C}" srcOrd="0" destOrd="0" parTransId="{E750BED5-891D-41B4-8956-673FF1B1A507}" sibTransId="{DD2FD50F-11C3-4D0F-90D2-3B8742FC1206}"/>
    <dgm:cxn modelId="{A3888B40-7768-4EC8-BB0A-EB23D80CF349}" type="presOf" srcId="{2434652A-2ABE-43C4-BAF2-6CAD301E3B11}" destId="{45B989B1-B47B-43DB-A291-7ACBD77E29B2}" srcOrd="0" destOrd="1" presId="urn:microsoft.com/office/officeart/2008/layout/BendingPictureSemiTransparentText"/>
    <dgm:cxn modelId="{FFD7FE31-6002-4C12-BCAE-5D150214F3B2}" type="presParOf" srcId="{26CC29D7-4F26-4D42-9EA3-EF8D9917C4B6}" destId="{D23FABD5-D0E5-4B52-BEAA-41ECAFD9ACA1}" srcOrd="0" destOrd="0" presId="urn:microsoft.com/office/officeart/2008/layout/BendingPictureSemiTransparentText"/>
    <dgm:cxn modelId="{08F8BB40-D92A-41DA-9C63-DFA3C2B55236}" type="presParOf" srcId="{D23FABD5-D0E5-4B52-BEAA-41ECAFD9ACA1}" destId="{ABA762FC-3CCB-4988-A531-410115B30419}" srcOrd="0" destOrd="0" presId="urn:microsoft.com/office/officeart/2008/layout/BendingPictureSemiTransparentText"/>
    <dgm:cxn modelId="{03AD9833-433D-4BD5-AF69-05EEBCF85B87}" type="presParOf" srcId="{D23FABD5-D0E5-4B52-BEAA-41ECAFD9ACA1}" destId="{AB68180C-16D9-48D2-B7A5-A2DF8B051B40}" srcOrd="1" destOrd="0" presId="urn:microsoft.com/office/officeart/2008/layout/BendingPictureSemiTransparentText"/>
    <dgm:cxn modelId="{DAEBC66F-EB4F-4628-B594-1DE5898B41FF}" type="presParOf" srcId="{26CC29D7-4F26-4D42-9EA3-EF8D9917C4B6}" destId="{B04BF637-0E37-4B97-83D2-3687FAFBD683}" srcOrd="1" destOrd="0" presId="urn:microsoft.com/office/officeart/2008/layout/BendingPictureSemiTransparentText"/>
    <dgm:cxn modelId="{51DC7BDC-9A8A-4695-B268-211D59BF8825}" type="presParOf" srcId="{26CC29D7-4F26-4D42-9EA3-EF8D9917C4B6}" destId="{75ECB1F3-9F8C-4C0F-9843-8E4FA6E382A7}" srcOrd="2" destOrd="0" presId="urn:microsoft.com/office/officeart/2008/layout/BendingPictureSemiTransparentText"/>
    <dgm:cxn modelId="{619F2AC2-49DC-4058-AEB3-478E2A69E963}" type="presParOf" srcId="{75ECB1F3-9F8C-4C0F-9843-8E4FA6E382A7}" destId="{550A4989-3DEC-416D-A1B2-37728946B8A6}" srcOrd="0" destOrd="0" presId="urn:microsoft.com/office/officeart/2008/layout/BendingPictureSemiTransparentText"/>
    <dgm:cxn modelId="{009BE116-EDD8-4595-8526-6453F1490AB6}" type="presParOf" srcId="{75ECB1F3-9F8C-4C0F-9843-8E4FA6E382A7}" destId="{5D1628C9-7D43-4149-8D66-6C04A0A4454A}" srcOrd="1" destOrd="0" presId="urn:microsoft.com/office/officeart/2008/layout/BendingPictureSemiTransparentText"/>
    <dgm:cxn modelId="{E1E2BE40-CBFC-4832-95A7-BCD203A6D2C2}" type="presParOf" srcId="{26CC29D7-4F26-4D42-9EA3-EF8D9917C4B6}" destId="{6FB0EA88-E8FE-4039-A94B-370F663004E5}" srcOrd="3" destOrd="0" presId="urn:microsoft.com/office/officeart/2008/layout/BendingPictureSemiTransparentText"/>
    <dgm:cxn modelId="{20997CBD-615D-41E6-9E2C-F5726D402783}" type="presParOf" srcId="{26CC29D7-4F26-4D42-9EA3-EF8D9917C4B6}" destId="{63783675-1436-4244-B92B-A62FDF3DAE77}" srcOrd="4" destOrd="0" presId="urn:microsoft.com/office/officeart/2008/layout/BendingPictureSemiTransparentText"/>
    <dgm:cxn modelId="{CAACF893-AEB7-4D10-A73B-F7699820EB85}" type="presParOf" srcId="{63783675-1436-4244-B92B-A62FDF3DAE77}" destId="{B955BF90-D151-40BE-941A-F58F4171C3DE}" srcOrd="0" destOrd="0" presId="urn:microsoft.com/office/officeart/2008/layout/BendingPictureSemiTransparentText"/>
    <dgm:cxn modelId="{5E994206-55E9-4323-BFC6-3C343F943DE2}" type="presParOf" srcId="{63783675-1436-4244-B92B-A62FDF3DAE77}" destId="{9AF510BB-7997-429E-8839-972D3AC3533E}" srcOrd="1" destOrd="0" presId="urn:microsoft.com/office/officeart/2008/layout/BendingPictureSemiTransparentText"/>
    <dgm:cxn modelId="{504B08EB-9912-4867-94A5-5800BEFFFD48}" type="presParOf" srcId="{26CC29D7-4F26-4D42-9EA3-EF8D9917C4B6}" destId="{FCAF8D6D-D974-4D9E-AF0B-AAD526BB8E8D}" srcOrd="5" destOrd="0" presId="urn:microsoft.com/office/officeart/2008/layout/BendingPictureSemiTransparentText"/>
    <dgm:cxn modelId="{4FF7ADD2-FFC4-4DD2-AF97-94E09AC36CDE}" type="presParOf" srcId="{26CC29D7-4F26-4D42-9EA3-EF8D9917C4B6}" destId="{A66F65CD-B38C-47B1-8FD4-DDED4C60C4CC}" srcOrd="6" destOrd="0" presId="urn:microsoft.com/office/officeart/2008/layout/BendingPictureSemiTransparentText"/>
    <dgm:cxn modelId="{0F2E9981-0DCC-495D-BB4E-D9EFAD0CE0E6}" type="presParOf" srcId="{A66F65CD-B38C-47B1-8FD4-DDED4C60C4CC}" destId="{8DC180E0-7DA2-45F1-B346-636F6A2665CB}" srcOrd="0" destOrd="0" presId="urn:microsoft.com/office/officeart/2008/layout/BendingPictureSemiTransparentText"/>
    <dgm:cxn modelId="{47F70932-2EFC-4AE1-A0F2-2E3D4E414AA6}" type="presParOf" srcId="{A66F65CD-B38C-47B1-8FD4-DDED4C60C4CC}" destId="{1ADA04BA-3271-4677-A617-FEE19D8167E5}" srcOrd="1" destOrd="0" presId="urn:microsoft.com/office/officeart/2008/layout/BendingPictureSemiTransparentText"/>
    <dgm:cxn modelId="{8F637FF4-7BF2-4244-BB1E-A87D4152A8DB}" type="presParOf" srcId="{26CC29D7-4F26-4D42-9EA3-EF8D9917C4B6}" destId="{DEC60805-ACA9-4A42-9589-04A501C4D25B}" srcOrd="7" destOrd="0" presId="urn:microsoft.com/office/officeart/2008/layout/BendingPictureSemiTransparentText"/>
    <dgm:cxn modelId="{2AE2F4DA-CB83-4EE4-947A-215ECC46AC0B}" type="presParOf" srcId="{26CC29D7-4F26-4D42-9EA3-EF8D9917C4B6}" destId="{953260BA-4E18-4340-9F92-28455779AEFE}" srcOrd="8" destOrd="0" presId="urn:microsoft.com/office/officeart/2008/layout/BendingPictureSemiTransparentText"/>
    <dgm:cxn modelId="{FF2DE6B6-CE7E-4B09-9057-C1890686DA79}" type="presParOf" srcId="{953260BA-4E18-4340-9F92-28455779AEFE}" destId="{78C832F5-AE5F-4647-BA75-DD6765A081FB}" srcOrd="0" destOrd="0" presId="urn:microsoft.com/office/officeart/2008/layout/BendingPictureSemiTransparentText"/>
    <dgm:cxn modelId="{1A7A3725-F62E-4C1B-ACA0-10058F85D834}" type="presParOf" srcId="{953260BA-4E18-4340-9F92-28455779AEFE}" destId="{45B989B1-B47B-43DB-A291-7ACBD77E29B2}" srcOrd="1" destOrd="0" presId="urn:microsoft.com/office/officeart/2008/layout/BendingPictureSemiTransparentText"/>
    <dgm:cxn modelId="{BEA58FE3-42CB-41D4-B7A5-69B294FA1E49}" type="presParOf" srcId="{26CC29D7-4F26-4D42-9EA3-EF8D9917C4B6}" destId="{22AC58A8-A64D-40DE-B130-0FFB1127746B}" srcOrd="9" destOrd="0" presId="urn:microsoft.com/office/officeart/2008/layout/BendingPictureSemiTransparentText"/>
    <dgm:cxn modelId="{F7909A89-A039-48F7-BBA8-DE4228DF535A}" type="presParOf" srcId="{26CC29D7-4F26-4D42-9EA3-EF8D9917C4B6}" destId="{48072486-C031-4685-BABF-B89A165B1161}" srcOrd="10" destOrd="0" presId="urn:microsoft.com/office/officeart/2008/layout/BendingPictureSemiTransparentText"/>
    <dgm:cxn modelId="{3346FEB9-E6BE-4CAB-B2F4-6973F618F722}" type="presParOf" srcId="{48072486-C031-4685-BABF-B89A165B1161}" destId="{936683C5-6A97-4227-8999-AFA6CDD4FCE5}" srcOrd="0" destOrd="0" presId="urn:microsoft.com/office/officeart/2008/layout/BendingPictureSemiTransparentText"/>
    <dgm:cxn modelId="{14D0A250-64B0-4C05-ACDC-B8E937B8EDA4}" type="presParOf" srcId="{48072486-C031-4685-BABF-B89A165B1161}" destId="{2AD09477-42AB-4E91-8858-8C3118ABBEE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9EAE44B-54EE-4484-92E7-C107885EF0D3}" type="doc">
      <dgm:prSet loTypeId="urn:microsoft.com/office/officeart/2005/8/layout/hList3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7C4F82-5BF8-4CC4-8223-36A54468471D}">
      <dgm:prSet phldrT="[Text]"/>
      <dgm:spPr/>
      <dgm:t>
        <a:bodyPr/>
        <a:lstStyle/>
        <a:p>
          <a:r>
            <a:rPr lang="en-US" dirty="0" smtClean="0"/>
            <a:t>UN World Happiness Day on March 20.</a:t>
          </a:r>
        </a:p>
        <a:p>
          <a:r>
            <a:rPr lang="en-US" dirty="0" smtClean="0"/>
            <a:t>UN’s  Sustainable Development Solutions Network (SDSN): index </a:t>
          </a:r>
        </a:p>
      </dgm:t>
    </dgm:pt>
    <dgm:pt modelId="{04A03F2B-C4FC-45AE-B955-882FD99B6F80}" type="parTrans" cxnId="{51BA2D96-B79D-42DA-A67B-181468A2BB9D}">
      <dgm:prSet/>
      <dgm:spPr/>
      <dgm:t>
        <a:bodyPr/>
        <a:lstStyle/>
        <a:p>
          <a:endParaRPr lang="en-US"/>
        </a:p>
      </dgm:t>
    </dgm:pt>
    <dgm:pt modelId="{483C1B34-C713-4AEF-B79F-842A5A55B895}" type="sibTrans" cxnId="{51BA2D96-B79D-42DA-A67B-181468A2BB9D}">
      <dgm:prSet/>
      <dgm:spPr/>
      <dgm:t>
        <a:bodyPr/>
        <a:lstStyle/>
        <a:p>
          <a:endParaRPr lang="en-US"/>
        </a:p>
      </dgm:t>
    </dgm:pt>
    <dgm:pt modelId="{EB2D1099-203E-4A6A-82BB-496EC9D0E58B}">
      <dgm:prSet phldrT="[Text]"/>
      <dgm:spPr/>
      <dgm:t>
        <a:bodyPr/>
        <a:lstStyle/>
        <a:p>
          <a:r>
            <a:rPr lang="en-US" dirty="0" smtClean="0"/>
            <a:t>GDP per capita</a:t>
          </a:r>
          <a:endParaRPr lang="en-US" dirty="0"/>
        </a:p>
      </dgm:t>
    </dgm:pt>
    <dgm:pt modelId="{DBF5B58C-701B-4ED7-859C-B0AA865CAC23}" type="parTrans" cxnId="{3CDBB228-16E3-4A49-A87A-AD639C1873BD}">
      <dgm:prSet/>
      <dgm:spPr/>
      <dgm:t>
        <a:bodyPr/>
        <a:lstStyle/>
        <a:p>
          <a:endParaRPr lang="en-US"/>
        </a:p>
      </dgm:t>
    </dgm:pt>
    <dgm:pt modelId="{BCBDC030-D915-4C4B-827E-2E0C02ECD1DD}" type="sibTrans" cxnId="{3CDBB228-16E3-4A49-A87A-AD639C1873BD}">
      <dgm:prSet/>
      <dgm:spPr/>
      <dgm:t>
        <a:bodyPr/>
        <a:lstStyle/>
        <a:p>
          <a:endParaRPr lang="en-US"/>
        </a:p>
      </dgm:t>
    </dgm:pt>
    <dgm:pt modelId="{EF80EA62-7064-4AE1-B460-F4CA68971475}">
      <dgm:prSet/>
      <dgm:spPr/>
      <dgm:t>
        <a:bodyPr/>
        <a:lstStyle/>
        <a:p>
          <a:r>
            <a:rPr lang="en-US" dirty="0" smtClean="0"/>
            <a:t>Healthy Life expectancy</a:t>
          </a:r>
          <a:endParaRPr lang="en-US" dirty="0"/>
        </a:p>
      </dgm:t>
    </dgm:pt>
    <dgm:pt modelId="{BE863896-E370-4ECE-9296-1B612D211BEC}" type="parTrans" cxnId="{CDA7FEFB-DFA6-48CB-8F9F-1EB6466145EA}">
      <dgm:prSet/>
      <dgm:spPr/>
      <dgm:t>
        <a:bodyPr/>
        <a:lstStyle/>
        <a:p>
          <a:endParaRPr lang="en-US"/>
        </a:p>
      </dgm:t>
    </dgm:pt>
    <dgm:pt modelId="{81B0FEED-36CD-42AC-B3EB-38FED3143263}" type="sibTrans" cxnId="{CDA7FEFB-DFA6-48CB-8F9F-1EB6466145EA}">
      <dgm:prSet/>
      <dgm:spPr/>
      <dgm:t>
        <a:bodyPr/>
        <a:lstStyle/>
        <a:p>
          <a:endParaRPr lang="en-US"/>
        </a:p>
      </dgm:t>
    </dgm:pt>
    <dgm:pt modelId="{0539355C-5EBE-4326-B155-BA9124EB2D2C}">
      <dgm:prSet/>
      <dgm:spPr/>
      <dgm:t>
        <a:bodyPr/>
        <a:lstStyle/>
        <a:p>
          <a:r>
            <a:rPr lang="en-US" dirty="0" smtClean="0"/>
            <a:t>Social support [friends, relatives helped?]</a:t>
          </a:r>
          <a:endParaRPr lang="en-US" dirty="0"/>
        </a:p>
      </dgm:t>
    </dgm:pt>
    <dgm:pt modelId="{888A92B3-FC37-46F7-B880-37E285A4D17B}" type="parTrans" cxnId="{EEC6CB6A-272A-4692-85FE-2A63E9C0D6DE}">
      <dgm:prSet/>
      <dgm:spPr/>
      <dgm:t>
        <a:bodyPr/>
        <a:lstStyle/>
        <a:p>
          <a:endParaRPr lang="en-US"/>
        </a:p>
      </dgm:t>
    </dgm:pt>
    <dgm:pt modelId="{FE55120F-7257-4FF3-8A39-D09E6B3733DC}" type="sibTrans" cxnId="{EEC6CB6A-272A-4692-85FE-2A63E9C0D6DE}">
      <dgm:prSet/>
      <dgm:spPr/>
      <dgm:t>
        <a:bodyPr/>
        <a:lstStyle/>
        <a:p>
          <a:endParaRPr lang="en-US"/>
        </a:p>
      </dgm:t>
    </dgm:pt>
    <dgm:pt modelId="{1366F90A-6130-44FF-9C88-FAF7293A87D9}">
      <dgm:prSet/>
      <dgm:spPr/>
      <dgm:t>
        <a:bodyPr/>
        <a:lstStyle/>
        <a:p>
          <a:r>
            <a:rPr lang="en-US" dirty="0" smtClean="0"/>
            <a:t>Generosity [did u donate money?]</a:t>
          </a:r>
          <a:endParaRPr lang="en-US" dirty="0"/>
        </a:p>
      </dgm:t>
    </dgm:pt>
    <dgm:pt modelId="{F4AE5EA6-4429-460B-A9C0-9B3C2A5392B1}" type="parTrans" cxnId="{1D08C879-860A-411C-B2D2-2E47EBC4CFA9}">
      <dgm:prSet/>
      <dgm:spPr/>
      <dgm:t>
        <a:bodyPr/>
        <a:lstStyle/>
        <a:p>
          <a:endParaRPr lang="en-US"/>
        </a:p>
      </dgm:t>
    </dgm:pt>
    <dgm:pt modelId="{FD2A0057-E77D-4C93-AAE8-AE2C958E4779}" type="sibTrans" cxnId="{1D08C879-860A-411C-B2D2-2E47EBC4CFA9}">
      <dgm:prSet/>
      <dgm:spPr/>
      <dgm:t>
        <a:bodyPr/>
        <a:lstStyle/>
        <a:p>
          <a:endParaRPr lang="en-US"/>
        </a:p>
      </dgm:t>
    </dgm:pt>
    <dgm:pt modelId="{B830B203-B370-4617-9118-DE37D1D47845}">
      <dgm:prSet/>
      <dgm:spPr/>
      <dgm:t>
        <a:bodyPr/>
        <a:lstStyle/>
        <a:p>
          <a:r>
            <a:rPr lang="en-US" dirty="0" smtClean="0"/>
            <a:t>Freedom to make life choices </a:t>
          </a:r>
          <a:endParaRPr lang="en-US" dirty="0"/>
        </a:p>
      </dgm:t>
    </dgm:pt>
    <dgm:pt modelId="{D51DEE86-6015-4EE7-8BAB-21B3915A14C0}" type="parTrans" cxnId="{0D7E3274-AF03-4AF4-9BFC-618552ABA505}">
      <dgm:prSet/>
      <dgm:spPr/>
      <dgm:t>
        <a:bodyPr/>
        <a:lstStyle/>
        <a:p>
          <a:endParaRPr lang="en-US"/>
        </a:p>
      </dgm:t>
    </dgm:pt>
    <dgm:pt modelId="{FC5D2F8F-3E66-4EDF-8923-0085C8652F47}" type="sibTrans" cxnId="{0D7E3274-AF03-4AF4-9BFC-618552ABA505}">
      <dgm:prSet/>
      <dgm:spPr/>
      <dgm:t>
        <a:bodyPr/>
        <a:lstStyle/>
        <a:p>
          <a:endParaRPr lang="en-US"/>
        </a:p>
      </dgm:t>
    </dgm:pt>
    <dgm:pt modelId="{1BDA88E1-F2B5-41C1-B37C-9E9D205B6EC4}">
      <dgm:prSet/>
      <dgm:spPr/>
      <dgm:t>
        <a:bodyPr/>
        <a:lstStyle/>
        <a:p>
          <a:r>
            <a:rPr lang="en-US" dirty="0" smtClean="0"/>
            <a:t>Corruption Perception</a:t>
          </a:r>
          <a:endParaRPr lang="en-US" dirty="0"/>
        </a:p>
      </dgm:t>
    </dgm:pt>
    <dgm:pt modelId="{60202538-D7F1-44FB-96E5-F816C8B632DD}" type="parTrans" cxnId="{5A2013DE-0AA3-45BB-AD4E-6BAA92AF2A5F}">
      <dgm:prSet/>
      <dgm:spPr/>
      <dgm:t>
        <a:bodyPr/>
        <a:lstStyle/>
        <a:p>
          <a:endParaRPr lang="en-US"/>
        </a:p>
      </dgm:t>
    </dgm:pt>
    <dgm:pt modelId="{6437CE03-8A91-43F6-860B-DC4EB5E77C87}" type="sibTrans" cxnId="{5A2013DE-0AA3-45BB-AD4E-6BAA92AF2A5F}">
      <dgm:prSet/>
      <dgm:spPr/>
      <dgm:t>
        <a:bodyPr/>
        <a:lstStyle/>
        <a:p>
          <a:endParaRPr lang="en-US"/>
        </a:p>
      </dgm:t>
    </dgm:pt>
    <dgm:pt modelId="{891E2C3E-FA68-4F68-8A4A-B3AC4C39B95C}" type="pres">
      <dgm:prSet presAssocID="{A9EAE44B-54EE-4484-92E7-C107885EF0D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ACA3C0-F7BB-49F9-8CC3-D3A8C18A1542}" type="pres">
      <dgm:prSet presAssocID="{687C4F82-5BF8-4CC4-8223-36A54468471D}" presName="roof" presStyleLbl="dkBgShp" presStyleIdx="0" presStyleCnt="2"/>
      <dgm:spPr/>
      <dgm:t>
        <a:bodyPr/>
        <a:lstStyle/>
        <a:p>
          <a:endParaRPr lang="en-US"/>
        </a:p>
      </dgm:t>
    </dgm:pt>
    <dgm:pt modelId="{9E82A7DC-BDF3-47CC-A20D-853204F55BFB}" type="pres">
      <dgm:prSet presAssocID="{687C4F82-5BF8-4CC4-8223-36A54468471D}" presName="pillars" presStyleCnt="0"/>
      <dgm:spPr/>
    </dgm:pt>
    <dgm:pt modelId="{F1ECACD9-9A9D-4748-B7B1-EEB4E56A8387}" type="pres">
      <dgm:prSet presAssocID="{687C4F82-5BF8-4CC4-8223-36A54468471D}" presName="pillar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82EF0-7956-48C3-9FA2-E70735D3386A}" type="pres">
      <dgm:prSet presAssocID="{EF80EA62-7064-4AE1-B460-F4CA68971475}" presName="pillar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244159-B3D1-46C5-B2F3-4C3B916C948D}" type="pres">
      <dgm:prSet presAssocID="{0539355C-5EBE-4326-B155-BA9124EB2D2C}" presName="pillar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FC22A-88BD-4B11-A8D2-E3D0FED011C8}" type="pres">
      <dgm:prSet presAssocID="{1366F90A-6130-44FF-9C88-FAF7293A87D9}" presName="pillar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BA3CAF-4574-4648-B2D0-671C2D09439C}" type="pres">
      <dgm:prSet presAssocID="{B830B203-B370-4617-9118-DE37D1D47845}" presName="pillar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E289B6-EBFD-42D3-8A3C-A5C020AEEDCA}" type="pres">
      <dgm:prSet presAssocID="{1BDA88E1-F2B5-41C1-B37C-9E9D205B6EC4}" presName="pillar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347B0-01D4-4106-99E4-57A672E65587}" type="pres">
      <dgm:prSet presAssocID="{687C4F82-5BF8-4CC4-8223-36A54468471D}" presName="base" presStyleLbl="dkBgShp" presStyleIdx="1" presStyleCnt="2"/>
      <dgm:spPr/>
    </dgm:pt>
  </dgm:ptLst>
  <dgm:cxnLst>
    <dgm:cxn modelId="{EEC6CB6A-272A-4692-85FE-2A63E9C0D6DE}" srcId="{687C4F82-5BF8-4CC4-8223-36A54468471D}" destId="{0539355C-5EBE-4326-B155-BA9124EB2D2C}" srcOrd="2" destOrd="0" parTransId="{888A92B3-FC37-46F7-B880-37E285A4D17B}" sibTransId="{FE55120F-7257-4FF3-8A39-D09E6B3733DC}"/>
    <dgm:cxn modelId="{CDA7FEFB-DFA6-48CB-8F9F-1EB6466145EA}" srcId="{687C4F82-5BF8-4CC4-8223-36A54468471D}" destId="{EF80EA62-7064-4AE1-B460-F4CA68971475}" srcOrd="1" destOrd="0" parTransId="{BE863896-E370-4ECE-9296-1B612D211BEC}" sibTransId="{81B0FEED-36CD-42AC-B3EB-38FED3143263}"/>
    <dgm:cxn modelId="{0E193C41-C59B-434D-A4BC-122C84C7B19B}" type="presOf" srcId="{687C4F82-5BF8-4CC4-8223-36A54468471D}" destId="{CCACA3C0-F7BB-49F9-8CC3-D3A8C18A1542}" srcOrd="0" destOrd="0" presId="urn:microsoft.com/office/officeart/2005/8/layout/hList3"/>
    <dgm:cxn modelId="{92C9C961-2349-46DF-9944-BE4B87FF93F5}" type="presOf" srcId="{1BDA88E1-F2B5-41C1-B37C-9E9D205B6EC4}" destId="{3FE289B6-EBFD-42D3-8A3C-A5C020AEEDCA}" srcOrd="0" destOrd="0" presId="urn:microsoft.com/office/officeart/2005/8/layout/hList3"/>
    <dgm:cxn modelId="{5A2013DE-0AA3-45BB-AD4E-6BAA92AF2A5F}" srcId="{687C4F82-5BF8-4CC4-8223-36A54468471D}" destId="{1BDA88E1-F2B5-41C1-B37C-9E9D205B6EC4}" srcOrd="5" destOrd="0" parTransId="{60202538-D7F1-44FB-96E5-F816C8B632DD}" sibTransId="{6437CE03-8A91-43F6-860B-DC4EB5E77C87}"/>
    <dgm:cxn modelId="{87AF298C-5708-4EA1-AAC2-A53161358784}" type="presOf" srcId="{0539355C-5EBE-4326-B155-BA9124EB2D2C}" destId="{10244159-B3D1-46C5-B2F3-4C3B916C948D}" srcOrd="0" destOrd="0" presId="urn:microsoft.com/office/officeart/2005/8/layout/hList3"/>
    <dgm:cxn modelId="{AD47FDD1-CE48-4EC1-9B37-F2F47EC1CF4D}" type="presOf" srcId="{EF80EA62-7064-4AE1-B460-F4CA68971475}" destId="{E2982EF0-7956-48C3-9FA2-E70735D3386A}" srcOrd="0" destOrd="0" presId="urn:microsoft.com/office/officeart/2005/8/layout/hList3"/>
    <dgm:cxn modelId="{51BA2D96-B79D-42DA-A67B-181468A2BB9D}" srcId="{A9EAE44B-54EE-4484-92E7-C107885EF0D3}" destId="{687C4F82-5BF8-4CC4-8223-36A54468471D}" srcOrd="0" destOrd="0" parTransId="{04A03F2B-C4FC-45AE-B955-882FD99B6F80}" sibTransId="{483C1B34-C713-4AEF-B79F-842A5A55B895}"/>
    <dgm:cxn modelId="{0D7E3274-AF03-4AF4-9BFC-618552ABA505}" srcId="{687C4F82-5BF8-4CC4-8223-36A54468471D}" destId="{B830B203-B370-4617-9118-DE37D1D47845}" srcOrd="4" destOrd="0" parTransId="{D51DEE86-6015-4EE7-8BAB-21B3915A14C0}" sibTransId="{FC5D2F8F-3E66-4EDF-8923-0085C8652F47}"/>
    <dgm:cxn modelId="{B01FA6B8-44FC-4FE2-92A3-92A71306E140}" type="presOf" srcId="{A9EAE44B-54EE-4484-92E7-C107885EF0D3}" destId="{891E2C3E-FA68-4F68-8A4A-B3AC4C39B95C}" srcOrd="0" destOrd="0" presId="urn:microsoft.com/office/officeart/2005/8/layout/hList3"/>
    <dgm:cxn modelId="{C21F0130-470C-41E8-877C-8B40C7E4E825}" type="presOf" srcId="{1366F90A-6130-44FF-9C88-FAF7293A87D9}" destId="{1A5FC22A-88BD-4B11-A8D2-E3D0FED011C8}" srcOrd="0" destOrd="0" presId="urn:microsoft.com/office/officeart/2005/8/layout/hList3"/>
    <dgm:cxn modelId="{3CDBB228-16E3-4A49-A87A-AD639C1873BD}" srcId="{687C4F82-5BF8-4CC4-8223-36A54468471D}" destId="{EB2D1099-203E-4A6A-82BB-496EC9D0E58B}" srcOrd="0" destOrd="0" parTransId="{DBF5B58C-701B-4ED7-859C-B0AA865CAC23}" sibTransId="{BCBDC030-D915-4C4B-827E-2E0C02ECD1DD}"/>
    <dgm:cxn modelId="{1D08C879-860A-411C-B2D2-2E47EBC4CFA9}" srcId="{687C4F82-5BF8-4CC4-8223-36A54468471D}" destId="{1366F90A-6130-44FF-9C88-FAF7293A87D9}" srcOrd="3" destOrd="0" parTransId="{F4AE5EA6-4429-460B-A9C0-9B3C2A5392B1}" sibTransId="{FD2A0057-E77D-4C93-AAE8-AE2C958E4779}"/>
    <dgm:cxn modelId="{C260A621-5818-4304-B886-E95394CCE4CA}" type="presOf" srcId="{B830B203-B370-4617-9118-DE37D1D47845}" destId="{5DBA3CAF-4574-4648-B2D0-671C2D09439C}" srcOrd="0" destOrd="0" presId="urn:microsoft.com/office/officeart/2005/8/layout/hList3"/>
    <dgm:cxn modelId="{BC0F48A5-C87A-4DD5-AFD8-2CD04FB56634}" type="presOf" srcId="{EB2D1099-203E-4A6A-82BB-496EC9D0E58B}" destId="{F1ECACD9-9A9D-4748-B7B1-EEB4E56A8387}" srcOrd="0" destOrd="0" presId="urn:microsoft.com/office/officeart/2005/8/layout/hList3"/>
    <dgm:cxn modelId="{0DD7F2CC-60EC-469C-8264-3D70DF941FBB}" type="presParOf" srcId="{891E2C3E-FA68-4F68-8A4A-B3AC4C39B95C}" destId="{CCACA3C0-F7BB-49F9-8CC3-D3A8C18A1542}" srcOrd="0" destOrd="0" presId="urn:microsoft.com/office/officeart/2005/8/layout/hList3"/>
    <dgm:cxn modelId="{BFFAE83A-BB31-4843-BC15-CBB7DA8C7411}" type="presParOf" srcId="{891E2C3E-FA68-4F68-8A4A-B3AC4C39B95C}" destId="{9E82A7DC-BDF3-47CC-A20D-853204F55BFB}" srcOrd="1" destOrd="0" presId="urn:microsoft.com/office/officeart/2005/8/layout/hList3"/>
    <dgm:cxn modelId="{4299FC6A-B557-49F5-8A10-E39929010C64}" type="presParOf" srcId="{9E82A7DC-BDF3-47CC-A20D-853204F55BFB}" destId="{F1ECACD9-9A9D-4748-B7B1-EEB4E56A8387}" srcOrd="0" destOrd="0" presId="urn:microsoft.com/office/officeart/2005/8/layout/hList3"/>
    <dgm:cxn modelId="{325E5998-134B-4A1E-B846-D6D1AC0C3090}" type="presParOf" srcId="{9E82A7DC-BDF3-47CC-A20D-853204F55BFB}" destId="{E2982EF0-7956-48C3-9FA2-E70735D3386A}" srcOrd="1" destOrd="0" presId="urn:microsoft.com/office/officeart/2005/8/layout/hList3"/>
    <dgm:cxn modelId="{6355FB0E-494C-490C-A614-9B96D1681D8B}" type="presParOf" srcId="{9E82A7DC-BDF3-47CC-A20D-853204F55BFB}" destId="{10244159-B3D1-46C5-B2F3-4C3B916C948D}" srcOrd="2" destOrd="0" presId="urn:microsoft.com/office/officeart/2005/8/layout/hList3"/>
    <dgm:cxn modelId="{204AC9B3-11FB-4397-971E-FE5783B592E6}" type="presParOf" srcId="{9E82A7DC-BDF3-47CC-A20D-853204F55BFB}" destId="{1A5FC22A-88BD-4B11-A8D2-E3D0FED011C8}" srcOrd="3" destOrd="0" presId="urn:microsoft.com/office/officeart/2005/8/layout/hList3"/>
    <dgm:cxn modelId="{0150C6AF-E63D-4943-8A88-B9CEC15023A9}" type="presParOf" srcId="{9E82A7DC-BDF3-47CC-A20D-853204F55BFB}" destId="{5DBA3CAF-4574-4648-B2D0-671C2D09439C}" srcOrd="4" destOrd="0" presId="urn:microsoft.com/office/officeart/2005/8/layout/hList3"/>
    <dgm:cxn modelId="{C0DFC4DA-6FB8-4691-B76E-748DBEC367C4}" type="presParOf" srcId="{9E82A7DC-BDF3-47CC-A20D-853204F55BFB}" destId="{3FE289B6-EBFD-42D3-8A3C-A5C020AEEDCA}" srcOrd="5" destOrd="0" presId="urn:microsoft.com/office/officeart/2005/8/layout/hList3"/>
    <dgm:cxn modelId="{06A1DD72-5DC9-4BC2-916A-6BD7820A1D74}" type="presParOf" srcId="{891E2C3E-FA68-4F68-8A4A-B3AC4C39B95C}" destId="{270347B0-01D4-4106-99E4-57A672E65587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523CE41-0C0E-4941-950C-84939202C7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614DA3-B9EB-441D-85E4-01F2AAA515EB}">
      <dgm:prSet phldrT="[Text]"/>
      <dgm:spPr/>
      <dgm:t>
        <a:bodyPr/>
        <a:lstStyle/>
        <a:p>
          <a:r>
            <a:rPr lang="en-US" dirty="0" smtClean="0"/>
            <a:t>1) Norway </a:t>
          </a:r>
          <a:br>
            <a:rPr lang="en-US" dirty="0" smtClean="0"/>
          </a:br>
          <a:r>
            <a:rPr lang="en-US" dirty="0" smtClean="0"/>
            <a:t>2) Denmark</a:t>
          </a:r>
          <a:endParaRPr lang="en-US" dirty="0"/>
        </a:p>
      </dgm:t>
    </dgm:pt>
    <dgm:pt modelId="{01B0B5DC-D2F9-417F-88DB-B736BE704183}" type="parTrans" cxnId="{90C144B4-743F-4906-A99A-70FF2BF96E94}">
      <dgm:prSet/>
      <dgm:spPr/>
      <dgm:t>
        <a:bodyPr/>
        <a:lstStyle/>
        <a:p>
          <a:endParaRPr lang="en-US"/>
        </a:p>
      </dgm:t>
    </dgm:pt>
    <dgm:pt modelId="{9008150B-2FEE-4CEA-956A-511FFF220ABC}" type="sibTrans" cxnId="{90C144B4-743F-4906-A99A-70FF2BF96E94}">
      <dgm:prSet/>
      <dgm:spPr/>
      <dgm:t>
        <a:bodyPr/>
        <a:lstStyle/>
        <a:p>
          <a:endParaRPr lang="en-US"/>
        </a:p>
      </dgm:t>
    </dgm:pt>
    <dgm:pt modelId="{A8E614B6-74BC-4EFE-90BB-953FDD962D81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122) India [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rPr>
            <a:t>▼118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]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AE2D0277-EF8A-480B-A533-AED5E8D1BE13}" type="parTrans" cxnId="{678DCDA4-E4C9-42AD-9824-34512AD41FE4}">
      <dgm:prSet/>
      <dgm:spPr/>
      <dgm:t>
        <a:bodyPr/>
        <a:lstStyle/>
        <a:p>
          <a:endParaRPr lang="en-US"/>
        </a:p>
      </dgm:t>
    </dgm:pt>
    <dgm:pt modelId="{9CCC0AD6-647F-4B5F-925E-3A62090A285C}" type="sibTrans" cxnId="{678DCDA4-E4C9-42AD-9824-34512AD41FE4}">
      <dgm:prSet/>
      <dgm:spPr/>
      <dgm:t>
        <a:bodyPr/>
        <a:lstStyle/>
        <a:p>
          <a:endParaRPr lang="en-US"/>
        </a:p>
      </dgm:t>
    </dgm:pt>
    <dgm:pt modelId="{610752F5-D7B4-4794-8965-2F5756B1D87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China, BRICS , SAARC[!]</a:t>
          </a:r>
          <a:endParaRPr lang="en-US" dirty="0"/>
        </a:p>
      </dgm:t>
    </dgm:pt>
    <dgm:pt modelId="{668F5459-8CB5-41F9-9A5A-A86447B8878F}" type="parTrans" cxnId="{3644ED48-F185-4E81-9D45-EEA8577AB0C5}">
      <dgm:prSet/>
      <dgm:spPr/>
      <dgm:t>
        <a:bodyPr/>
        <a:lstStyle/>
        <a:p>
          <a:endParaRPr lang="en-US"/>
        </a:p>
      </dgm:t>
    </dgm:pt>
    <dgm:pt modelId="{F430DC7D-78B5-4AFC-8BFF-F379469A29B6}" type="sibTrans" cxnId="{3644ED48-F185-4E81-9D45-EEA8577AB0C5}">
      <dgm:prSet/>
      <dgm:spPr/>
      <dgm:t>
        <a:bodyPr/>
        <a:lstStyle/>
        <a:p>
          <a:endParaRPr lang="en-US"/>
        </a:p>
      </dgm:t>
    </dgm:pt>
    <dgm:pt modelId="{13046768-B41A-4EE2-9820-8FC891F0AF59}">
      <dgm:prSet phldrT="[Text]"/>
      <dgm:spPr/>
      <dgm:t>
        <a:bodyPr/>
        <a:lstStyle/>
        <a:p>
          <a:r>
            <a:rPr lang="en-US" dirty="0" smtClean="0"/>
            <a:t>14) USA</a:t>
          </a:r>
        </a:p>
      </dgm:t>
    </dgm:pt>
    <dgm:pt modelId="{4695D2DE-09DE-49F7-869D-3840612CD108}" type="parTrans" cxnId="{B70265E8-D0EE-41ED-ACB6-B7863B65E431}">
      <dgm:prSet/>
      <dgm:spPr/>
      <dgm:t>
        <a:bodyPr/>
        <a:lstStyle/>
        <a:p>
          <a:endParaRPr lang="en-US"/>
        </a:p>
      </dgm:t>
    </dgm:pt>
    <dgm:pt modelId="{23DEF73B-F5CD-496B-9432-0FECA74EB34B}" type="sibTrans" cxnId="{B70265E8-D0EE-41ED-ACB6-B7863B65E431}">
      <dgm:prSet/>
      <dgm:spPr/>
      <dgm:t>
        <a:bodyPr/>
        <a:lstStyle/>
        <a:p>
          <a:endParaRPr lang="en-US"/>
        </a:p>
      </dgm:t>
    </dgm:pt>
    <dgm:pt modelId="{841C328B-9998-46AC-9EEF-1F68B720C576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155: CAR [most bogus in hunger, HDR report also]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D38F4D66-8097-4820-8131-D2ACFCCF60D0}" type="parTrans" cxnId="{3819B4FD-75AD-48EC-BAAD-BDB4644AB891}">
      <dgm:prSet/>
      <dgm:spPr/>
      <dgm:t>
        <a:bodyPr/>
        <a:lstStyle/>
        <a:p>
          <a:endParaRPr lang="en-US"/>
        </a:p>
      </dgm:t>
    </dgm:pt>
    <dgm:pt modelId="{4B61D4BC-A26B-43C1-8444-FF114F1F0230}" type="sibTrans" cxnId="{3819B4FD-75AD-48EC-BAAD-BDB4644AB891}">
      <dgm:prSet/>
      <dgm:spPr/>
      <dgm:t>
        <a:bodyPr/>
        <a:lstStyle/>
        <a:p>
          <a:endParaRPr lang="en-US"/>
        </a:p>
      </dgm:t>
    </dgm:pt>
    <dgm:pt modelId="{8A42B6A3-1E0B-4F49-B263-FED9EF0844BD}" type="pres">
      <dgm:prSet presAssocID="{E523CE41-0C0E-4941-950C-84939202C7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19F5CD-EA9A-4440-900B-057421119E00}" type="pres">
      <dgm:prSet presAssocID="{3B614DA3-B9EB-441D-85E4-01F2AAA515E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3C3A8-B444-4F0A-9F69-A1ED37195052}" type="pres">
      <dgm:prSet presAssocID="{9008150B-2FEE-4CEA-956A-511FFF220ABC}" presName="sibTrans" presStyleCnt="0"/>
      <dgm:spPr/>
    </dgm:pt>
    <dgm:pt modelId="{5D5DEBE2-8B3E-4A7E-99DC-2270C9F9533A}" type="pres">
      <dgm:prSet presAssocID="{13046768-B41A-4EE2-9820-8FC891F0AF5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36BEE-A9B7-43ED-8482-0FBDE3E5658A}" type="pres">
      <dgm:prSet presAssocID="{23DEF73B-F5CD-496B-9432-0FECA74EB34B}" presName="sibTrans" presStyleCnt="0"/>
      <dgm:spPr/>
    </dgm:pt>
    <dgm:pt modelId="{59475ED4-07F4-4EAB-BDE2-6AA9B7E00BDB}" type="pres">
      <dgm:prSet presAssocID="{610752F5-D7B4-4794-8965-2F5756B1D8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FBEC-376C-497B-BA48-29EC04C0872E}" type="pres">
      <dgm:prSet presAssocID="{F430DC7D-78B5-4AFC-8BFF-F379469A29B6}" presName="sibTrans" presStyleCnt="0"/>
      <dgm:spPr/>
    </dgm:pt>
    <dgm:pt modelId="{3EECFDCF-3029-4ECA-9ECD-CE2101CC50F4}" type="pres">
      <dgm:prSet presAssocID="{A8E614B6-74BC-4EFE-90BB-953FDD962D8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9AC09A-1C07-4D8B-8C87-2143F8639C3C}" type="pres">
      <dgm:prSet presAssocID="{9CCC0AD6-647F-4B5F-925E-3A62090A285C}" presName="sibTrans" presStyleCnt="0"/>
      <dgm:spPr/>
    </dgm:pt>
    <dgm:pt modelId="{26E422EF-D25F-452E-B9FD-83E911C7B4ED}" type="pres">
      <dgm:prSet presAssocID="{841C328B-9998-46AC-9EEF-1F68B720C57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0895E-F167-47A0-92AC-B07F31CBD2ED}" type="presOf" srcId="{841C328B-9998-46AC-9EEF-1F68B720C576}" destId="{26E422EF-D25F-452E-B9FD-83E911C7B4ED}" srcOrd="0" destOrd="0" presId="urn:microsoft.com/office/officeart/2005/8/layout/default"/>
    <dgm:cxn modelId="{384F1D6B-571C-4483-A15B-2020DCD7E087}" type="presOf" srcId="{13046768-B41A-4EE2-9820-8FC891F0AF59}" destId="{5D5DEBE2-8B3E-4A7E-99DC-2270C9F9533A}" srcOrd="0" destOrd="0" presId="urn:microsoft.com/office/officeart/2005/8/layout/default"/>
    <dgm:cxn modelId="{90C144B4-743F-4906-A99A-70FF2BF96E94}" srcId="{E523CE41-0C0E-4941-950C-84939202C7BC}" destId="{3B614DA3-B9EB-441D-85E4-01F2AAA515EB}" srcOrd="0" destOrd="0" parTransId="{01B0B5DC-D2F9-417F-88DB-B736BE704183}" sibTransId="{9008150B-2FEE-4CEA-956A-511FFF220ABC}"/>
    <dgm:cxn modelId="{16D16496-A73E-484E-B8CA-9A5E23D4B991}" type="presOf" srcId="{610752F5-D7B4-4794-8965-2F5756B1D873}" destId="{59475ED4-07F4-4EAB-BDE2-6AA9B7E00BDB}" srcOrd="0" destOrd="0" presId="urn:microsoft.com/office/officeart/2005/8/layout/default"/>
    <dgm:cxn modelId="{678DCDA4-E4C9-42AD-9824-34512AD41FE4}" srcId="{E523CE41-0C0E-4941-950C-84939202C7BC}" destId="{A8E614B6-74BC-4EFE-90BB-953FDD962D81}" srcOrd="3" destOrd="0" parTransId="{AE2D0277-EF8A-480B-A533-AED5E8D1BE13}" sibTransId="{9CCC0AD6-647F-4B5F-925E-3A62090A285C}"/>
    <dgm:cxn modelId="{EA6F7D0D-5FD9-4697-8A6F-5C4B347DAF72}" type="presOf" srcId="{3B614DA3-B9EB-441D-85E4-01F2AAA515EB}" destId="{CE19F5CD-EA9A-4440-900B-057421119E00}" srcOrd="0" destOrd="0" presId="urn:microsoft.com/office/officeart/2005/8/layout/default"/>
    <dgm:cxn modelId="{3819B4FD-75AD-48EC-BAAD-BDB4644AB891}" srcId="{E523CE41-0C0E-4941-950C-84939202C7BC}" destId="{841C328B-9998-46AC-9EEF-1F68B720C576}" srcOrd="4" destOrd="0" parTransId="{D38F4D66-8097-4820-8131-D2ACFCCF60D0}" sibTransId="{4B61D4BC-A26B-43C1-8444-FF114F1F0230}"/>
    <dgm:cxn modelId="{E7E946DF-1DA4-4E10-A9BF-5E4D7D351DDE}" type="presOf" srcId="{A8E614B6-74BC-4EFE-90BB-953FDD962D81}" destId="{3EECFDCF-3029-4ECA-9ECD-CE2101CC50F4}" srcOrd="0" destOrd="0" presId="urn:microsoft.com/office/officeart/2005/8/layout/default"/>
    <dgm:cxn modelId="{B70265E8-D0EE-41ED-ACB6-B7863B65E431}" srcId="{E523CE41-0C0E-4941-950C-84939202C7BC}" destId="{13046768-B41A-4EE2-9820-8FC891F0AF59}" srcOrd="1" destOrd="0" parTransId="{4695D2DE-09DE-49F7-869D-3840612CD108}" sibTransId="{23DEF73B-F5CD-496B-9432-0FECA74EB34B}"/>
    <dgm:cxn modelId="{F63C697F-1734-4E1B-AAD8-51642B080A37}" type="presOf" srcId="{E523CE41-0C0E-4941-950C-84939202C7BC}" destId="{8A42B6A3-1E0B-4F49-B263-FED9EF0844BD}" srcOrd="0" destOrd="0" presId="urn:microsoft.com/office/officeart/2005/8/layout/default"/>
    <dgm:cxn modelId="{3644ED48-F185-4E81-9D45-EEA8577AB0C5}" srcId="{E523CE41-0C0E-4941-950C-84939202C7BC}" destId="{610752F5-D7B4-4794-8965-2F5756B1D873}" srcOrd="2" destOrd="0" parTransId="{668F5459-8CB5-41F9-9A5A-A86447B8878F}" sibTransId="{F430DC7D-78B5-4AFC-8BFF-F379469A29B6}"/>
    <dgm:cxn modelId="{92E93316-A907-47E6-AD38-1DF0E0225965}" type="presParOf" srcId="{8A42B6A3-1E0B-4F49-B263-FED9EF0844BD}" destId="{CE19F5CD-EA9A-4440-900B-057421119E00}" srcOrd="0" destOrd="0" presId="urn:microsoft.com/office/officeart/2005/8/layout/default"/>
    <dgm:cxn modelId="{514BB45F-133E-4C93-AD5B-A9C919147BCE}" type="presParOf" srcId="{8A42B6A3-1E0B-4F49-B263-FED9EF0844BD}" destId="{ACE3C3A8-B444-4F0A-9F69-A1ED37195052}" srcOrd="1" destOrd="0" presId="urn:microsoft.com/office/officeart/2005/8/layout/default"/>
    <dgm:cxn modelId="{141CEA59-CAB0-42AF-ACFC-A217B91823C9}" type="presParOf" srcId="{8A42B6A3-1E0B-4F49-B263-FED9EF0844BD}" destId="{5D5DEBE2-8B3E-4A7E-99DC-2270C9F9533A}" srcOrd="2" destOrd="0" presId="urn:microsoft.com/office/officeart/2005/8/layout/default"/>
    <dgm:cxn modelId="{83AA3871-7B67-48C0-AB50-EB88E0987E32}" type="presParOf" srcId="{8A42B6A3-1E0B-4F49-B263-FED9EF0844BD}" destId="{17036BEE-A9B7-43ED-8482-0FBDE3E5658A}" srcOrd="3" destOrd="0" presId="urn:microsoft.com/office/officeart/2005/8/layout/default"/>
    <dgm:cxn modelId="{D528C388-92AA-4360-AE79-A868C2B234E7}" type="presParOf" srcId="{8A42B6A3-1E0B-4F49-B263-FED9EF0844BD}" destId="{59475ED4-07F4-4EAB-BDE2-6AA9B7E00BDB}" srcOrd="4" destOrd="0" presId="urn:microsoft.com/office/officeart/2005/8/layout/default"/>
    <dgm:cxn modelId="{4C6E0FCF-863F-4755-81B8-5DAD95D20F15}" type="presParOf" srcId="{8A42B6A3-1E0B-4F49-B263-FED9EF0844BD}" destId="{CAFFFBEC-376C-497B-BA48-29EC04C0872E}" srcOrd="5" destOrd="0" presId="urn:microsoft.com/office/officeart/2005/8/layout/default"/>
    <dgm:cxn modelId="{9AE3F359-5774-4058-ACA1-B4C942DBD72B}" type="presParOf" srcId="{8A42B6A3-1E0B-4F49-B263-FED9EF0844BD}" destId="{3EECFDCF-3029-4ECA-9ECD-CE2101CC50F4}" srcOrd="6" destOrd="0" presId="urn:microsoft.com/office/officeart/2005/8/layout/default"/>
    <dgm:cxn modelId="{1A20A380-9504-45D8-8A5E-2C1360A379E4}" type="presParOf" srcId="{8A42B6A3-1E0B-4F49-B263-FED9EF0844BD}" destId="{329AC09A-1C07-4D8B-8C87-2143F8639C3C}" srcOrd="7" destOrd="0" presId="urn:microsoft.com/office/officeart/2005/8/layout/default"/>
    <dgm:cxn modelId="{3B677B72-D62C-4D50-A50D-D3D7B312F581}" type="presParOf" srcId="{8A42B6A3-1E0B-4F49-B263-FED9EF0844BD}" destId="{26E422EF-D25F-452E-B9FD-83E911C7B4E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8F21E9C-24CD-4C7E-865E-FE55F4AC12B3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C25EFE1-2BFA-45D1-BED1-5AF39D46D79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dirty="0" smtClean="0">
              <a:effectLst/>
              <a:latin typeface="Franklin Gothic Medium Cond" panose="020B0606030402020204" pitchFamily="34" charset="0"/>
            </a:rPr>
            <a:t>.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03C5B51A-EE90-4DC5-A2B3-6610E3AE4081}" type="par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452F0F7-CA91-4F59-A564-1BB9BDA5CBBE}" type="sibTrans" cxnId="{EC28EBB9-B1BC-419F-BA75-AC3A29E2821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42B6273D-8E60-40EC-97B9-4A300407A2FC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6.HRD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0356875-84C0-489A-B63B-BFF5B04A4851}" type="par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7BE20E-C465-4576-BBB8-BBC7E0598DA2}" type="sibTrans" cxnId="{87793F06-9BBD-4E4D-9561-58B077A0E33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B87FF95-AE72-426C-925E-B58F1E8198D3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E004886-1AB0-4519-A7DE-585B0C283BA0}" type="par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7734E8F-C091-40EB-8542-65713367BC76}" type="sibTrans" cxnId="{3A974CA0-0BB2-453B-A372-F7F63EE74FB5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A3B89C89-4B08-4EF5-A029-FC7E4822579A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3.BoP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9D1987A-2AD0-48A4-808D-6DB3A42C75CD}" type="par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DE93F483-BCF9-4EED-B492-C3A2AD1CFD0B}" type="sibTrans" cxnId="{747D3375-2E89-49DF-97B5-102860E794AF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2741AFDF-7DBB-4108-8A20-0357D5FBD3B8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4.Sectors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36468447-117C-4ADF-A168-060C12FE37C0}" type="par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EF5125ED-C530-4CEB-9EA6-7ADF35D8B229}" type="sibTrans" cxnId="{C99E42B2-207B-4FA3-B1EC-4B56CDD73546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1131737C-80FA-4CF1-AA8B-6A1C724BF69E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5.Infra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A5CC7EE-2915-4F5D-8523-9AC5605F88D9}" type="par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6A23C22A-647E-4A08-835D-0C25C68A1D0F}" type="sibTrans" cxnId="{435BAAE1-022F-4A66-BEDD-B1E1FA067162}">
      <dgm:prSet/>
      <dgm:spPr/>
      <dgm:t>
        <a:bodyPr/>
        <a:lstStyle/>
        <a:p>
          <a:endParaRPr lang="en-US">
            <a:solidFill>
              <a:schemeClr val="bg1">
                <a:lumMod val="85000"/>
                <a:lumOff val="15000"/>
              </a:schemeClr>
            </a:solidFill>
            <a:latin typeface="Franklin Gothic Medium Cond" panose="020B0606030402020204" pitchFamily="34" charset="0"/>
          </a:endParaRPr>
        </a:p>
      </dgm:t>
    </dgm:pt>
    <dgm:pt modelId="{B1802B62-3469-4133-A24A-87DE7548627C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V1:c3,4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CD556299-C7CF-4EBC-8FA9-6B5E67137F2F}" type="parTrans" cxnId="{0F78F512-4B2A-42ED-9B11-3AEBEC838EAE}">
      <dgm:prSet/>
      <dgm:spPr/>
      <dgm:t>
        <a:bodyPr/>
        <a:lstStyle/>
        <a:p>
          <a:endParaRPr lang="en-US"/>
        </a:p>
      </dgm:t>
    </dgm:pt>
    <dgm:pt modelId="{DA33B9B9-3021-48B2-A709-DECE1C743075}" type="sibTrans" cxnId="{0F78F512-4B2A-42ED-9B11-3AEBEC838EAE}">
      <dgm:prSet/>
      <dgm:spPr/>
      <dgm:t>
        <a:bodyPr/>
        <a:lstStyle/>
        <a:p>
          <a:endParaRPr lang="en-US"/>
        </a:p>
      </dgm:t>
    </dgm:pt>
    <dgm:pt modelId="{5BAF7EB4-8D10-43EB-8E0C-63806814E979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B9E9107E-E73D-4DFE-8C1B-578A8BC8AD12}" type="parTrans" cxnId="{C6859BB0-F58F-4879-8F05-35B53E39B233}">
      <dgm:prSet/>
      <dgm:spPr/>
      <dgm:t>
        <a:bodyPr/>
        <a:lstStyle/>
        <a:p>
          <a:endParaRPr lang="en-US"/>
        </a:p>
      </dgm:t>
    </dgm:pt>
    <dgm:pt modelId="{213C0734-7FDB-4ADC-969E-7C8463E0E5DD}" type="sibTrans" cxnId="{C6859BB0-F58F-4879-8F05-35B53E39B233}">
      <dgm:prSet/>
      <dgm:spPr/>
      <dgm:t>
        <a:bodyPr/>
        <a:lstStyle/>
        <a:p>
          <a:endParaRPr lang="en-US"/>
        </a:p>
      </dgm:t>
    </dgm:pt>
    <dgm:pt modelId="{309E072C-971E-437F-AC40-E41A8655D7C1}">
      <dgm:prSet phldrT="[Text]"/>
      <dgm:spPr>
        <a:solidFill>
          <a:srgbClr val="000000"/>
        </a:solidFill>
      </dgm:spPr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V1c:5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5861E5BA-C201-4EB2-B6D0-75BAD355AFFF}" type="parTrans" cxnId="{F3BC6FD0-8916-46F2-83D4-EE2A481DC89E}">
      <dgm:prSet/>
      <dgm:spPr/>
      <dgm:t>
        <a:bodyPr/>
        <a:lstStyle/>
        <a:p>
          <a:endParaRPr lang="en-US"/>
        </a:p>
      </dgm:t>
    </dgm:pt>
    <dgm:pt modelId="{8D9BA4D9-BEAB-4939-B18A-85BA939FCD03}" type="sibTrans" cxnId="{F3BC6FD0-8916-46F2-83D4-EE2A481DC89E}">
      <dgm:prSet/>
      <dgm:spPr/>
      <dgm:t>
        <a:bodyPr/>
        <a:lstStyle/>
        <a:p>
          <a:endParaRPr lang="en-US"/>
        </a:p>
      </dgm:t>
    </dgm:pt>
    <dgm:pt modelId="{C6EF628C-3149-4F8B-AD03-F08A84C34025}">
      <dgm:prSet phldrT="[Text]"/>
      <dgm:spPr/>
      <dgm:t>
        <a:bodyPr/>
        <a:lstStyle/>
        <a:p>
          <a:r>
            <a:rPr lang="en-US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4579D5D0-AF8A-4C07-96BF-FE560B32582A}" type="parTrans" cxnId="{F2857527-9E1B-4CF8-8281-0EFE5C18DDBD}">
      <dgm:prSet/>
      <dgm:spPr/>
      <dgm:t>
        <a:bodyPr/>
        <a:lstStyle/>
        <a:p>
          <a:endParaRPr lang="en-US"/>
        </a:p>
      </dgm:t>
    </dgm:pt>
    <dgm:pt modelId="{E03EBD6B-A647-4082-9B1E-8E429B0B7703}" type="sibTrans" cxnId="{F2857527-9E1B-4CF8-8281-0EFE5C18DDBD}">
      <dgm:prSet/>
      <dgm:spPr/>
      <dgm:t>
        <a:bodyPr/>
        <a:lstStyle/>
        <a:p>
          <a:endParaRPr lang="en-US"/>
        </a:p>
      </dgm:t>
    </dgm:pt>
    <dgm:pt modelId="{A036CE17-2748-4099-8E47-4B991AB287DB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V1c:10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174BC7D0-87FC-48B0-8EED-B7BF8A982B67}" type="parTrans" cxnId="{D13CBE22-7FD7-4327-951E-ADACD97B5DF5}">
      <dgm:prSet/>
      <dgm:spPr/>
      <dgm:t>
        <a:bodyPr/>
        <a:lstStyle/>
        <a:p>
          <a:endParaRPr lang="en-US"/>
        </a:p>
      </dgm:t>
    </dgm:pt>
    <dgm:pt modelId="{1C1CC835-338A-4D62-B2BC-2345CC46EAFF}" type="sibTrans" cxnId="{D13CBE22-7FD7-4327-951E-ADACD97B5DF5}">
      <dgm:prSet/>
      <dgm:spPr/>
      <dgm:t>
        <a:bodyPr/>
        <a:lstStyle/>
        <a:p>
          <a:endParaRPr lang="en-US"/>
        </a:p>
      </dgm:t>
    </dgm:pt>
    <dgm:pt modelId="{C0C26332-9C5E-4561-8958-EE52B4149941}">
      <dgm:prSet phldrT="[Text]"/>
      <dgm:spPr/>
      <dgm:t>
        <a:bodyPr/>
        <a:lstStyle/>
        <a:p>
          <a:r>
            <a:rPr lang="en-US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dirty="0">
            <a:effectLst/>
            <a:latin typeface="Franklin Gothic Medium Cond" panose="020B0606030402020204" pitchFamily="34" charset="0"/>
          </a:endParaRPr>
        </a:p>
      </dgm:t>
    </dgm:pt>
    <dgm:pt modelId="{ABB5AAC7-592E-416B-B6C3-191302C53B74}" type="parTrans" cxnId="{5676F507-7DF2-4BDA-972E-5C3291165D2F}">
      <dgm:prSet/>
      <dgm:spPr/>
      <dgm:t>
        <a:bodyPr/>
        <a:lstStyle/>
        <a:p>
          <a:endParaRPr lang="en-US"/>
        </a:p>
      </dgm:t>
    </dgm:pt>
    <dgm:pt modelId="{7C43968A-7292-4926-A6D6-8E65A17551C1}" type="sibTrans" cxnId="{5676F507-7DF2-4BDA-972E-5C3291165D2F}">
      <dgm:prSet/>
      <dgm:spPr/>
      <dgm:t>
        <a:bodyPr/>
        <a:lstStyle/>
        <a:p>
          <a:endParaRPr lang="en-US"/>
        </a:p>
      </dgm:t>
    </dgm:pt>
    <dgm:pt modelId="{CE67B923-18E1-4195-A150-9069EE33A175}" type="pres">
      <dgm:prSet presAssocID="{D8F21E9C-24CD-4C7E-865E-FE55F4AC12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49738A-553D-49A7-98B3-027140CDFEA9}" type="pres">
      <dgm:prSet presAssocID="{BC25EFE1-2BFA-45D1-BED1-5AF39D46D79C}" presName="composite" presStyleCnt="0"/>
      <dgm:spPr/>
      <dgm:t>
        <a:bodyPr/>
        <a:lstStyle/>
        <a:p>
          <a:endParaRPr lang="en-US"/>
        </a:p>
      </dgm:t>
    </dgm:pt>
    <dgm:pt modelId="{56F2A11F-57B2-4FA2-A814-99C2B4313AE0}" type="pres">
      <dgm:prSet presAssocID="{BC25EFE1-2BFA-45D1-BED1-5AF39D46D79C}" presName="rect1" presStyleLbl="bgImgPlace1" presStyleIdx="0" presStyleCnt="6" custScaleY="86514"/>
      <dgm:spPr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FD19550-DE6B-4CF8-89A2-26C9A4DA9EDB}" type="pres">
      <dgm:prSet presAssocID="{BC25EFE1-2BFA-45D1-BED1-5AF39D46D79C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9A301-9C7E-4614-AEA8-AE371EB0375A}" type="pres">
      <dgm:prSet presAssocID="{2452F0F7-CA91-4F59-A564-1BB9BDA5CBBE}" presName="sibTrans" presStyleCnt="0"/>
      <dgm:spPr/>
      <dgm:t>
        <a:bodyPr/>
        <a:lstStyle/>
        <a:p>
          <a:endParaRPr lang="en-US"/>
        </a:p>
      </dgm:t>
    </dgm:pt>
    <dgm:pt modelId="{F570825E-EA88-4F24-B36A-AE277106FE23}" type="pres">
      <dgm:prSet presAssocID="{DB87FF95-AE72-426C-925E-B58F1E8198D3}" presName="composite" presStyleCnt="0"/>
      <dgm:spPr/>
      <dgm:t>
        <a:bodyPr/>
        <a:lstStyle/>
        <a:p>
          <a:endParaRPr lang="en-US"/>
        </a:p>
      </dgm:t>
    </dgm:pt>
    <dgm:pt modelId="{1795C66F-0A48-403D-A3F8-B596F4FD086C}" type="pres">
      <dgm:prSet presAssocID="{DB87FF95-AE72-426C-925E-B58F1E8198D3}" presName="rect1" presStyleLbl="bgImgPlace1" presStyleIdx="1" presStyleCnt="6"/>
      <dgm:spPr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1A2E6-B632-4448-8EFC-D4333D23D875}" type="pres">
      <dgm:prSet presAssocID="{DB87FF95-AE72-426C-925E-B58F1E8198D3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DAE2-9C81-4A68-9A2F-FD54BC44200F}" type="pres">
      <dgm:prSet presAssocID="{17734E8F-C091-40EB-8542-65713367BC76}" presName="sibTrans" presStyleCnt="0"/>
      <dgm:spPr/>
      <dgm:t>
        <a:bodyPr/>
        <a:lstStyle/>
        <a:p>
          <a:endParaRPr lang="en-US"/>
        </a:p>
      </dgm:t>
    </dgm:pt>
    <dgm:pt modelId="{4C538F6E-8101-4AE5-B459-FC26FEB1F318}" type="pres">
      <dgm:prSet presAssocID="{A3B89C89-4B08-4EF5-A029-FC7E4822579A}" presName="composite" presStyleCnt="0"/>
      <dgm:spPr/>
      <dgm:t>
        <a:bodyPr/>
        <a:lstStyle/>
        <a:p>
          <a:endParaRPr lang="en-US"/>
        </a:p>
      </dgm:t>
    </dgm:pt>
    <dgm:pt modelId="{B9530538-123C-4477-B024-143DB74D9393}" type="pres">
      <dgm:prSet presAssocID="{A3B89C89-4B08-4EF5-A029-FC7E4822579A}" presName="rect1" presStyleLbl="bgImgPlace1" presStyleIdx="2" presStyleCnt="6"/>
      <dgm:spPr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4137798-6FF4-4503-955D-FC3467FDFBBB}" type="pres">
      <dgm:prSet presAssocID="{A3B89C89-4B08-4EF5-A029-FC7E4822579A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6F6A3-4F73-4360-BEF0-278FDB785B49}" type="pres">
      <dgm:prSet presAssocID="{DE93F483-BCF9-4EED-B492-C3A2AD1CFD0B}" presName="sibTrans" presStyleCnt="0"/>
      <dgm:spPr/>
      <dgm:t>
        <a:bodyPr/>
        <a:lstStyle/>
        <a:p>
          <a:endParaRPr lang="en-US"/>
        </a:p>
      </dgm:t>
    </dgm:pt>
    <dgm:pt modelId="{1B819997-592A-49E6-9DAA-07525BF3463A}" type="pres">
      <dgm:prSet presAssocID="{2741AFDF-7DBB-4108-8A20-0357D5FBD3B8}" presName="composite" presStyleCnt="0"/>
      <dgm:spPr/>
      <dgm:t>
        <a:bodyPr/>
        <a:lstStyle/>
        <a:p>
          <a:endParaRPr lang="en-US"/>
        </a:p>
      </dgm:t>
    </dgm:pt>
    <dgm:pt modelId="{BE3B60AD-492E-42DF-BE2A-9812FC6AEC68}" type="pres">
      <dgm:prSet presAssocID="{2741AFDF-7DBB-4108-8A20-0357D5FBD3B8}" presName="rect1" presStyleLbl="bgImgPlace1" presStyleIdx="3" presStyleCnt="6" custScaleY="84664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154B640-FC21-4E0C-808A-F67990C234B1}" type="pres">
      <dgm:prSet presAssocID="{2741AFDF-7DBB-4108-8A20-0357D5FBD3B8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E525A-0051-42E0-804A-6F397F8884A4}" type="pres">
      <dgm:prSet presAssocID="{EF5125ED-C530-4CEB-9EA6-7ADF35D8B229}" presName="sibTrans" presStyleCnt="0"/>
      <dgm:spPr/>
      <dgm:t>
        <a:bodyPr/>
        <a:lstStyle/>
        <a:p>
          <a:endParaRPr lang="en-US"/>
        </a:p>
      </dgm:t>
    </dgm:pt>
    <dgm:pt modelId="{517ADBE0-38C6-4951-A794-6E0386CF91A2}" type="pres">
      <dgm:prSet presAssocID="{1131737C-80FA-4CF1-AA8B-6A1C724BF69E}" presName="composite" presStyleCnt="0"/>
      <dgm:spPr/>
      <dgm:t>
        <a:bodyPr/>
        <a:lstStyle/>
        <a:p>
          <a:endParaRPr lang="en-US"/>
        </a:p>
      </dgm:t>
    </dgm:pt>
    <dgm:pt modelId="{5E1BE992-E10D-4989-944C-26D0B6B89BBF}" type="pres">
      <dgm:prSet presAssocID="{1131737C-80FA-4CF1-AA8B-6A1C724BF69E}" presName="rect1" presStyleLbl="bgImgPlace1" presStyleIdx="4" presStyleCnt="6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6E1E01-47B0-4857-B2A6-8247EF18BFBB}" type="pres">
      <dgm:prSet presAssocID="{1131737C-80FA-4CF1-AA8B-6A1C724BF69E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51E7C-37CD-4EF0-A649-B8DAD6AD56C3}" type="pres">
      <dgm:prSet presAssocID="{6A23C22A-647E-4A08-835D-0C25C68A1D0F}" presName="sibTrans" presStyleCnt="0"/>
      <dgm:spPr/>
      <dgm:t>
        <a:bodyPr/>
        <a:lstStyle/>
        <a:p>
          <a:endParaRPr lang="en-US"/>
        </a:p>
      </dgm:t>
    </dgm:pt>
    <dgm:pt modelId="{9034AB29-C52A-41B0-BC3D-7014A26941A2}" type="pres">
      <dgm:prSet presAssocID="{42B6273D-8E60-40EC-97B9-4A300407A2FC}" presName="composite" presStyleCnt="0"/>
      <dgm:spPr/>
      <dgm:t>
        <a:bodyPr/>
        <a:lstStyle/>
        <a:p>
          <a:endParaRPr lang="en-US"/>
        </a:p>
      </dgm:t>
    </dgm:pt>
    <dgm:pt modelId="{6E8221CC-8305-4D61-9A7B-4659177361D0}" type="pres">
      <dgm:prSet presAssocID="{42B6273D-8E60-40EC-97B9-4A300407A2FC}" presName="rect1" presStyleLbl="bgImgPlace1" presStyleIdx="5" presStyleCnt="6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CF10E3-CE44-4D5D-B6C3-D093453FEDD9}" type="pres">
      <dgm:prSet presAssocID="{42B6273D-8E60-40EC-97B9-4A300407A2FC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74CA0-0BB2-453B-A372-F7F63EE74FB5}" srcId="{D8F21E9C-24CD-4C7E-865E-FE55F4AC12B3}" destId="{DB87FF95-AE72-426C-925E-B58F1E8198D3}" srcOrd="1" destOrd="0" parTransId="{CE004886-1AB0-4519-A7DE-585B0C283BA0}" sibTransId="{17734E8F-C091-40EB-8542-65713367BC76}"/>
    <dgm:cxn modelId="{E893CB38-ADE1-462F-A779-1EF9BCEDE021}" type="presOf" srcId="{2741AFDF-7DBB-4108-8A20-0357D5FBD3B8}" destId="{2154B640-FC21-4E0C-808A-F67990C234B1}" srcOrd="0" destOrd="0" presId="urn:microsoft.com/office/officeart/2008/layout/BendingPictureCaptionList"/>
    <dgm:cxn modelId="{86FC8EAE-26EC-4BE0-A9BE-CB05B2F54703}" type="presOf" srcId="{42B6273D-8E60-40EC-97B9-4A300407A2FC}" destId="{0FCF10E3-CE44-4D5D-B6C3-D093453FEDD9}" srcOrd="0" destOrd="0" presId="urn:microsoft.com/office/officeart/2008/layout/BendingPictureCaptionList"/>
    <dgm:cxn modelId="{848CC4D3-7472-46CF-8762-0F601219AC6A}" type="presOf" srcId="{C6EF628C-3149-4F8B-AD03-F08A84C34025}" destId="{2154B640-FC21-4E0C-808A-F67990C234B1}" srcOrd="0" destOrd="1" presId="urn:microsoft.com/office/officeart/2008/layout/BendingPictureCaptionList"/>
    <dgm:cxn modelId="{BD9949E9-1351-4EE3-B87B-12E9229268DB}" type="presOf" srcId="{C0C26332-9C5E-4561-8958-EE52B4149941}" destId="{346E1E01-47B0-4857-B2A6-8247EF18BFBB}" srcOrd="0" destOrd="1" presId="urn:microsoft.com/office/officeart/2008/layout/BendingPictureCaptionList"/>
    <dgm:cxn modelId="{C6859BB0-F58F-4879-8F05-35B53E39B233}" srcId="{DB87FF95-AE72-426C-925E-B58F1E8198D3}" destId="{5BAF7EB4-8D10-43EB-8E0C-63806814E979}" srcOrd="0" destOrd="0" parTransId="{B9E9107E-E73D-4DFE-8C1B-578A8BC8AD12}" sibTransId="{213C0734-7FDB-4ADC-969E-7C8463E0E5DD}"/>
    <dgm:cxn modelId="{87793F06-9BBD-4E4D-9561-58B077A0E336}" srcId="{D8F21E9C-24CD-4C7E-865E-FE55F4AC12B3}" destId="{42B6273D-8E60-40EC-97B9-4A300407A2FC}" srcOrd="5" destOrd="0" parTransId="{C0356875-84C0-489A-B63B-BFF5B04A4851}" sibTransId="{277BE20E-C465-4576-BBB8-BBC7E0598DA2}"/>
    <dgm:cxn modelId="{4D40252B-840C-4894-8A37-2013D398B282}" type="presOf" srcId="{309E072C-971E-437F-AC40-E41A8655D7C1}" destId="{74137798-6FF4-4503-955D-FC3467FDFBBB}" srcOrd="0" destOrd="1" presId="urn:microsoft.com/office/officeart/2008/layout/BendingPictureCaptionList"/>
    <dgm:cxn modelId="{D13CBE22-7FD7-4327-951E-ADACD97B5DF5}" srcId="{42B6273D-8E60-40EC-97B9-4A300407A2FC}" destId="{A036CE17-2748-4099-8E47-4B991AB287DB}" srcOrd="0" destOrd="0" parTransId="{174BC7D0-87FC-48B0-8EED-B7BF8A982B67}" sibTransId="{1C1CC835-338A-4D62-B2BC-2345CC46EAFF}"/>
    <dgm:cxn modelId="{F35B8263-3B0D-4729-91E7-62FB7F19A623}" type="presOf" srcId="{A036CE17-2748-4099-8E47-4B991AB287DB}" destId="{0FCF10E3-CE44-4D5D-B6C3-D093453FEDD9}" srcOrd="0" destOrd="1" presId="urn:microsoft.com/office/officeart/2008/layout/BendingPictureCaptionList"/>
    <dgm:cxn modelId="{F3BC6FD0-8916-46F2-83D4-EE2A481DC89E}" srcId="{A3B89C89-4B08-4EF5-A029-FC7E4822579A}" destId="{309E072C-971E-437F-AC40-E41A8655D7C1}" srcOrd="0" destOrd="0" parTransId="{5861E5BA-C201-4EB2-B6D0-75BAD355AFFF}" sibTransId="{8D9BA4D9-BEAB-4939-B18A-85BA939FCD03}"/>
    <dgm:cxn modelId="{747D3375-2E89-49DF-97B5-102860E794AF}" srcId="{D8F21E9C-24CD-4C7E-865E-FE55F4AC12B3}" destId="{A3B89C89-4B08-4EF5-A029-FC7E4822579A}" srcOrd="2" destOrd="0" parTransId="{59D1987A-2AD0-48A4-808D-6DB3A42C75CD}" sibTransId="{DE93F483-BCF9-4EED-B492-C3A2AD1CFD0B}"/>
    <dgm:cxn modelId="{F2857527-9E1B-4CF8-8281-0EFE5C18DDBD}" srcId="{2741AFDF-7DBB-4108-8A20-0357D5FBD3B8}" destId="{C6EF628C-3149-4F8B-AD03-F08A84C34025}" srcOrd="0" destOrd="0" parTransId="{4579D5D0-AF8A-4C07-96BF-FE560B32582A}" sibTransId="{E03EBD6B-A647-4082-9B1E-8E429B0B7703}"/>
    <dgm:cxn modelId="{C99E42B2-207B-4FA3-B1EC-4B56CDD73546}" srcId="{D8F21E9C-24CD-4C7E-865E-FE55F4AC12B3}" destId="{2741AFDF-7DBB-4108-8A20-0357D5FBD3B8}" srcOrd="3" destOrd="0" parTransId="{36468447-117C-4ADF-A168-060C12FE37C0}" sibTransId="{EF5125ED-C530-4CEB-9EA6-7ADF35D8B229}"/>
    <dgm:cxn modelId="{5F1A9AC8-1012-4BE9-BC42-468E76B84756}" type="presOf" srcId="{DB87FF95-AE72-426C-925E-B58F1E8198D3}" destId="{BC91A2E6-B632-4448-8EFC-D4333D23D875}" srcOrd="0" destOrd="0" presId="urn:microsoft.com/office/officeart/2008/layout/BendingPictureCaptionList"/>
    <dgm:cxn modelId="{E3D8D175-60E0-4FC2-850E-2331DB84634E}" type="presOf" srcId="{5BAF7EB4-8D10-43EB-8E0C-63806814E979}" destId="{BC91A2E6-B632-4448-8EFC-D4333D23D875}" srcOrd="0" destOrd="1" presId="urn:microsoft.com/office/officeart/2008/layout/BendingPictureCaptionList"/>
    <dgm:cxn modelId="{6B55F1B0-204F-43E0-817F-FA082F83A71C}" type="presOf" srcId="{A3B89C89-4B08-4EF5-A029-FC7E4822579A}" destId="{74137798-6FF4-4503-955D-FC3467FDFBBB}" srcOrd="0" destOrd="0" presId="urn:microsoft.com/office/officeart/2008/layout/BendingPictureCaptionList"/>
    <dgm:cxn modelId="{435BAAE1-022F-4A66-BEDD-B1E1FA067162}" srcId="{D8F21E9C-24CD-4C7E-865E-FE55F4AC12B3}" destId="{1131737C-80FA-4CF1-AA8B-6A1C724BF69E}" srcOrd="4" destOrd="0" parTransId="{BA5CC7EE-2915-4F5D-8523-9AC5605F88D9}" sibTransId="{6A23C22A-647E-4A08-835D-0C25C68A1D0F}"/>
    <dgm:cxn modelId="{77CF60E2-8DDD-43E7-913F-340C3AF3382F}" type="presOf" srcId="{BC25EFE1-2BFA-45D1-BED1-5AF39D46D79C}" destId="{4FD19550-DE6B-4CF8-89A2-26C9A4DA9EDB}" srcOrd="0" destOrd="0" presId="urn:microsoft.com/office/officeart/2008/layout/BendingPictureCaptionList"/>
    <dgm:cxn modelId="{9C305D3C-B653-4427-8BFD-93B2A6E4E7E3}" type="presOf" srcId="{B1802B62-3469-4133-A24A-87DE7548627C}" destId="{4FD19550-DE6B-4CF8-89A2-26C9A4DA9EDB}" srcOrd="0" destOrd="1" presId="urn:microsoft.com/office/officeart/2008/layout/BendingPictureCaptionList"/>
    <dgm:cxn modelId="{EC28EBB9-B1BC-419F-BA75-AC3A29E28212}" srcId="{D8F21E9C-24CD-4C7E-865E-FE55F4AC12B3}" destId="{BC25EFE1-2BFA-45D1-BED1-5AF39D46D79C}" srcOrd="0" destOrd="0" parTransId="{03C5B51A-EE90-4DC5-A2B3-6610E3AE4081}" sibTransId="{2452F0F7-CA91-4F59-A564-1BB9BDA5CBBE}"/>
    <dgm:cxn modelId="{0F78F512-4B2A-42ED-9B11-3AEBEC838EAE}" srcId="{BC25EFE1-2BFA-45D1-BED1-5AF39D46D79C}" destId="{B1802B62-3469-4133-A24A-87DE7548627C}" srcOrd="0" destOrd="0" parTransId="{CD556299-C7CF-4EBC-8FA9-6B5E67137F2F}" sibTransId="{DA33B9B9-3021-48B2-A709-DECE1C743075}"/>
    <dgm:cxn modelId="{F0B4BBE5-1EAF-495F-8890-0B2B40BD7FDB}" type="presOf" srcId="{D8F21E9C-24CD-4C7E-865E-FE55F4AC12B3}" destId="{CE67B923-18E1-4195-A150-9069EE33A175}" srcOrd="0" destOrd="0" presId="urn:microsoft.com/office/officeart/2008/layout/BendingPictureCaptionList"/>
    <dgm:cxn modelId="{1BF7FEE5-5BAE-4BCB-9A0C-AC7EA763E255}" type="presOf" srcId="{1131737C-80FA-4CF1-AA8B-6A1C724BF69E}" destId="{346E1E01-47B0-4857-B2A6-8247EF18BFBB}" srcOrd="0" destOrd="0" presId="urn:microsoft.com/office/officeart/2008/layout/BendingPictureCaptionList"/>
    <dgm:cxn modelId="{5676F507-7DF2-4BDA-972E-5C3291165D2F}" srcId="{1131737C-80FA-4CF1-AA8B-6A1C724BF69E}" destId="{C0C26332-9C5E-4561-8958-EE52B4149941}" srcOrd="0" destOrd="0" parTransId="{ABB5AAC7-592E-416B-B6C3-191302C53B74}" sibTransId="{7C43968A-7292-4926-A6D6-8E65A17551C1}"/>
    <dgm:cxn modelId="{08B1F68B-5763-423B-B0A6-99365E187121}" type="presParOf" srcId="{CE67B923-18E1-4195-A150-9069EE33A175}" destId="{F449738A-553D-49A7-98B3-027140CDFEA9}" srcOrd="0" destOrd="0" presId="urn:microsoft.com/office/officeart/2008/layout/BendingPictureCaptionList"/>
    <dgm:cxn modelId="{1C0C57EC-77A5-4AF9-8FF8-D583C4799379}" type="presParOf" srcId="{F449738A-553D-49A7-98B3-027140CDFEA9}" destId="{56F2A11F-57B2-4FA2-A814-99C2B4313AE0}" srcOrd="0" destOrd="0" presId="urn:microsoft.com/office/officeart/2008/layout/BendingPictureCaptionList"/>
    <dgm:cxn modelId="{378AAF14-3EEE-460A-92FD-2624C1BCECD1}" type="presParOf" srcId="{F449738A-553D-49A7-98B3-027140CDFEA9}" destId="{4FD19550-DE6B-4CF8-89A2-26C9A4DA9EDB}" srcOrd="1" destOrd="0" presId="urn:microsoft.com/office/officeart/2008/layout/BendingPictureCaptionList"/>
    <dgm:cxn modelId="{B7687682-A2F6-46DA-9158-6671667F7CCF}" type="presParOf" srcId="{CE67B923-18E1-4195-A150-9069EE33A175}" destId="{B179A301-9C7E-4614-AEA8-AE371EB0375A}" srcOrd="1" destOrd="0" presId="urn:microsoft.com/office/officeart/2008/layout/BendingPictureCaptionList"/>
    <dgm:cxn modelId="{52966CD4-92DE-4231-9841-7E6AA21174B8}" type="presParOf" srcId="{CE67B923-18E1-4195-A150-9069EE33A175}" destId="{F570825E-EA88-4F24-B36A-AE277106FE23}" srcOrd="2" destOrd="0" presId="urn:microsoft.com/office/officeart/2008/layout/BendingPictureCaptionList"/>
    <dgm:cxn modelId="{9FCE3AB1-F456-4B02-879D-3AC6A8CB982C}" type="presParOf" srcId="{F570825E-EA88-4F24-B36A-AE277106FE23}" destId="{1795C66F-0A48-403D-A3F8-B596F4FD086C}" srcOrd="0" destOrd="0" presId="urn:microsoft.com/office/officeart/2008/layout/BendingPictureCaptionList"/>
    <dgm:cxn modelId="{138BA747-8443-4428-80FC-984D2A204D62}" type="presParOf" srcId="{F570825E-EA88-4F24-B36A-AE277106FE23}" destId="{BC91A2E6-B632-4448-8EFC-D4333D23D875}" srcOrd="1" destOrd="0" presId="urn:microsoft.com/office/officeart/2008/layout/BendingPictureCaptionList"/>
    <dgm:cxn modelId="{8D286424-13EC-45BC-8DDB-B6ED3B480629}" type="presParOf" srcId="{CE67B923-18E1-4195-A150-9069EE33A175}" destId="{3DFFDAE2-9C81-4A68-9A2F-FD54BC44200F}" srcOrd="3" destOrd="0" presId="urn:microsoft.com/office/officeart/2008/layout/BendingPictureCaptionList"/>
    <dgm:cxn modelId="{A7796891-B6B1-4FAD-A1D8-02A44AE59E1E}" type="presParOf" srcId="{CE67B923-18E1-4195-A150-9069EE33A175}" destId="{4C538F6E-8101-4AE5-B459-FC26FEB1F318}" srcOrd="4" destOrd="0" presId="urn:microsoft.com/office/officeart/2008/layout/BendingPictureCaptionList"/>
    <dgm:cxn modelId="{54CAA924-3EA6-4DB4-8A2E-C54960333D57}" type="presParOf" srcId="{4C538F6E-8101-4AE5-B459-FC26FEB1F318}" destId="{B9530538-123C-4477-B024-143DB74D9393}" srcOrd="0" destOrd="0" presId="urn:microsoft.com/office/officeart/2008/layout/BendingPictureCaptionList"/>
    <dgm:cxn modelId="{27E279E0-51C2-4DB1-BFDF-3948D5B6042E}" type="presParOf" srcId="{4C538F6E-8101-4AE5-B459-FC26FEB1F318}" destId="{74137798-6FF4-4503-955D-FC3467FDFBBB}" srcOrd="1" destOrd="0" presId="urn:microsoft.com/office/officeart/2008/layout/BendingPictureCaptionList"/>
    <dgm:cxn modelId="{DAF4D118-EF71-4A9E-81BD-94B1929F44DC}" type="presParOf" srcId="{CE67B923-18E1-4195-A150-9069EE33A175}" destId="{FA46F6A3-4F73-4360-BEF0-278FDB785B49}" srcOrd="5" destOrd="0" presId="urn:microsoft.com/office/officeart/2008/layout/BendingPictureCaptionList"/>
    <dgm:cxn modelId="{4B3FA7CF-E6A2-4F18-ADE4-71F2286C5C75}" type="presParOf" srcId="{CE67B923-18E1-4195-A150-9069EE33A175}" destId="{1B819997-592A-49E6-9DAA-07525BF3463A}" srcOrd="6" destOrd="0" presId="urn:microsoft.com/office/officeart/2008/layout/BendingPictureCaptionList"/>
    <dgm:cxn modelId="{81CF4E50-F72C-4715-8A4F-36CDD8632F25}" type="presParOf" srcId="{1B819997-592A-49E6-9DAA-07525BF3463A}" destId="{BE3B60AD-492E-42DF-BE2A-9812FC6AEC68}" srcOrd="0" destOrd="0" presId="urn:microsoft.com/office/officeart/2008/layout/BendingPictureCaptionList"/>
    <dgm:cxn modelId="{157BBE04-EE57-4FF8-AA0B-6150CDA3FB83}" type="presParOf" srcId="{1B819997-592A-49E6-9DAA-07525BF3463A}" destId="{2154B640-FC21-4E0C-808A-F67990C234B1}" srcOrd="1" destOrd="0" presId="urn:microsoft.com/office/officeart/2008/layout/BendingPictureCaptionList"/>
    <dgm:cxn modelId="{023DCF95-3359-4827-955A-562F90879483}" type="presParOf" srcId="{CE67B923-18E1-4195-A150-9069EE33A175}" destId="{D5AE525A-0051-42E0-804A-6F397F8884A4}" srcOrd="7" destOrd="0" presId="urn:microsoft.com/office/officeart/2008/layout/BendingPictureCaptionList"/>
    <dgm:cxn modelId="{C9D7E7DA-49E9-401F-B1FF-BDF1E7A7C8F1}" type="presParOf" srcId="{CE67B923-18E1-4195-A150-9069EE33A175}" destId="{517ADBE0-38C6-4951-A794-6E0386CF91A2}" srcOrd="8" destOrd="0" presId="urn:microsoft.com/office/officeart/2008/layout/BendingPictureCaptionList"/>
    <dgm:cxn modelId="{C9D85433-568F-499A-B01E-4383E306EE8E}" type="presParOf" srcId="{517ADBE0-38C6-4951-A794-6E0386CF91A2}" destId="{5E1BE992-E10D-4989-944C-26D0B6B89BBF}" srcOrd="0" destOrd="0" presId="urn:microsoft.com/office/officeart/2008/layout/BendingPictureCaptionList"/>
    <dgm:cxn modelId="{23D57884-4F1C-43B3-B5FA-A389A9C4DCDF}" type="presParOf" srcId="{517ADBE0-38C6-4951-A794-6E0386CF91A2}" destId="{346E1E01-47B0-4857-B2A6-8247EF18BFBB}" srcOrd="1" destOrd="0" presId="urn:microsoft.com/office/officeart/2008/layout/BendingPictureCaptionList"/>
    <dgm:cxn modelId="{CB7D5450-6E0C-464D-9A44-6402A1C57687}" type="presParOf" srcId="{CE67B923-18E1-4195-A150-9069EE33A175}" destId="{90C51E7C-37CD-4EF0-A649-B8DAD6AD56C3}" srcOrd="9" destOrd="0" presId="urn:microsoft.com/office/officeart/2008/layout/BendingPictureCaptionList"/>
    <dgm:cxn modelId="{14CF07C2-F22E-438A-A0CF-1AB1E1F6F213}" type="presParOf" srcId="{CE67B923-18E1-4195-A150-9069EE33A175}" destId="{9034AB29-C52A-41B0-BC3D-7014A26941A2}" srcOrd="10" destOrd="0" presId="urn:microsoft.com/office/officeart/2008/layout/BendingPictureCaptionList"/>
    <dgm:cxn modelId="{D7C2CDE6-B7AC-48BC-BAB8-260A2BF8E448}" type="presParOf" srcId="{9034AB29-C52A-41B0-BC3D-7014A26941A2}" destId="{6E8221CC-8305-4D61-9A7B-4659177361D0}" srcOrd="0" destOrd="0" presId="urn:microsoft.com/office/officeart/2008/layout/BendingPictureCaptionList"/>
    <dgm:cxn modelId="{ACADAD1C-5DA6-4306-BB13-267C79E9A97C}" type="presParOf" srcId="{9034AB29-C52A-41B0-BC3D-7014A26941A2}" destId="{0FCF10E3-CE44-4D5D-B6C3-D093453FEDD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E01BBCF-FC85-47E7-859F-69411D3B4E97}" type="doc">
      <dgm:prSet loTypeId="urn:microsoft.com/office/officeart/2005/8/layout/hList3" loCatId="list" qsTypeId="urn:microsoft.com/office/officeart/2005/8/quickstyle/3d5" qsCatId="3D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03A48009-4171-42AB-9952-529C6801D711}">
      <dgm:prSet phldrT="[Text]"/>
      <dgm:spPr/>
      <dgm:t>
        <a:bodyPr/>
        <a:lstStyle/>
        <a:p>
          <a:r>
            <a:rPr lang="en-US" dirty="0" smtClean="0"/>
            <a:t>Up NEXT</a:t>
          </a:r>
          <a:endParaRPr lang="en-US" dirty="0"/>
        </a:p>
      </dgm:t>
    </dgm:pt>
    <dgm:pt modelId="{33726BA7-230D-4B6C-B5BB-58D141E27CD5}" type="parTrans" cxnId="{FA7ACBED-0606-495E-B1AA-3A4FECB4B26F}">
      <dgm:prSet/>
      <dgm:spPr/>
      <dgm:t>
        <a:bodyPr/>
        <a:lstStyle/>
        <a:p>
          <a:endParaRPr lang="en-US"/>
        </a:p>
      </dgm:t>
    </dgm:pt>
    <dgm:pt modelId="{7A1B3F64-4603-4D3E-914E-5931621A1A42}" type="sibTrans" cxnId="{FA7ACBED-0606-495E-B1AA-3A4FECB4B26F}">
      <dgm:prSet/>
      <dgm:spPr/>
      <dgm:t>
        <a:bodyPr/>
        <a:lstStyle/>
        <a:p>
          <a:endParaRPr lang="en-US"/>
        </a:p>
      </dgm:t>
    </dgm:pt>
    <dgm:pt modelId="{1E6C998F-6C41-4D5E-ADEE-2B3D396A5D2B}">
      <dgm:prSet phldrT="[Text]"/>
      <dgm:spPr/>
      <dgm:t>
        <a:bodyPr/>
        <a:lstStyle/>
        <a:p>
          <a:r>
            <a:rPr lang="en-US" dirty="0" smtClean="0"/>
            <a:t>CPI, WPI, IIP etc. index &amp; Dem impact </a:t>
          </a:r>
          <a:endParaRPr lang="en-US" dirty="0"/>
        </a:p>
      </dgm:t>
    </dgm:pt>
    <dgm:pt modelId="{596A2536-778D-4B5D-A976-5BB157270902}" type="parTrans" cxnId="{DCD1C324-EE8D-47E8-8790-96FDA85233F6}">
      <dgm:prSet/>
      <dgm:spPr/>
      <dgm:t>
        <a:bodyPr/>
        <a:lstStyle/>
        <a:p>
          <a:endParaRPr lang="en-US"/>
        </a:p>
      </dgm:t>
    </dgm:pt>
    <dgm:pt modelId="{02C9C2BA-3255-4EEE-8E8A-10371B141E1E}" type="sibTrans" cxnId="{DCD1C324-EE8D-47E8-8790-96FDA85233F6}">
      <dgm:prSet/>
      <dgm:spPr/>
      <dgm:t>
        <a:bodyPr/>
        <a:lstStyle/>
        <a:p>
          <a:endParaRPr lang="en-US"/>
        </a:p>
      </dgm:t>
    </dgm:pt>
    <dgm:pt modelId="{1360F7E0-4EBA-4DA8-B0F9-9C8ECD4FFAA9}">
      <dgm:prSet phldrT="[Text]"/>
      <dgm:spPr/>
      <dgm:t>
        <a:bodyPr/>
        <a:lstStyle/>
        <a:p>
          <a:r>
            <a:rPr lang="en-US" strike="sngStrike" dirty="0" smtClean="0"/>
            <a:t>GDP</a:t>
          </a:r>
          <a:endParaRPr lang="en-US" strike="sngStrike" dirty="0"/>
        </a:p>
      </dgm:t>
    </dgm:pt>
    <dgm:pt modelId="{D9ED8B13-9D7F-43A8-94A2-42A8218CCEC0}" type="parTrans" cxnId="{E1DBA934-AB71-4940-BCB7-69C666E72519}">
      <dgm:prSet/>
      <dgm:spPr/>
      <dgm:t>
        <a:bodyPr/>
        <a:lstStyle/>
        <a:p>
          <a:endParaRPr lang="en-US"/>
        </a:p>
      </dgm:t>
    </dgm:pt>
    <dgm:pt modelId="{EF13860F-6EE5-440A-8EAD-9A9B0CEF6574}" type="sibTrans" cxnId="{E1DBA934-AB71-4940-BCB7-69C666E72519}">
      <dgm:prSet/>
      <dgm:spPr/>
      <dgm:t>
        <a:bodyPr/>
        <a:lstStyle/>
        <a:p>
          <a:endParaRPr lang="en-US"/>
        </a:p>
      </dgm:t>
    </dgm:pt>
    <dgm:pt modelId="{FE5CC487-64E3-40DB-9A43-FDA794789E47}" type="pres">
      <dgm:prSet presAssocID="{EE01BBCF-FC85-47E7-859F-69411D3B4E9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46B5E5-E12D-4D28-B930-F53AC5AF9240}" type="pres">
      <dgm:prSet presAssocID="{03A48009-4171-42AB-9952-529C6801D711}" presName="roof" presStyleLbl="dkBgShp" presStyleIdx="0" presStyleCnt="2"/>
      <dgm:spPr/>
      <dgm:t>
        <a:bodyPr/>
        <a:lstStyle/>
        <a:p>
          <a:endParaRPr lang="en-US"/>
        </a:p>
      </dgm:t>
    </dgm:pt>
    <dgm:pt modelId="{D5AB56E3-685F-470F-898E-49A8AA856E43}" type="pres">
      <dgm:prSet presAssocID="{03A48009-4171-42AB-9952-529C6801D711}" presName="pillars" presStyleCnt="0"/>
      <dgm:spPr/>
    </dgm:pt>
    <dgm:pt modelId="{5BBE8FC2-593A-4D46-93CD-AD4A98DFFFE0}" type="pres">
      <dgm:prSet presAssocID="{03A48009-4171-42AB-9952-529C6801D711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783BE-74D9-4AF8-9369-4111D404E337}" type="pres">
      <dgm:prSet presAssocID="{1E6C998F-6C41-4D5E-ADEE-2B3D396A5D2B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0B0865-A7A0-4C12-8F40-05E65D72FF25}" type="pres">
      <dgm:prSet presAssocID="{03A48009-4171-42AB-9952-529C6801D711}" presName="base" presStyleLbl="dkBgShp" presStyleIdx="1" presStyleCnt="2"/>
      <dgm:spPr/>
    </dgm:pt>
  </dgm:ptLst>
  <dgm:cxnLst>
    <dgm:cxn modelId="{E6BF5441-198D-4DDA-837C-AD50BEAE8D0E}" type="presOf" srcId="{EE01BBCF-FC85-47E7-859F-69411D3B4E97}" destId="{FE5CC487-64E3-40DB-9A43-FDA794789E47}" srcOrd="0" destOrd="0" presId="urn:microsoft.com/office/officeart/2005/8/layout/hList3"/>
    <dgm:cxn modelId="{E9775C6D-84CB-425E-8206-9D5CF13A5BCC}" type="presOf" srcId="{03A48009-4171-42AB-9952-529C6801D711}" destId="{3E46B5E5-E12D-4D28-B930-F53AC5AF9240}" srcOrd="0" destOrd="0" presId="urn:microsoft.com/office/officeart/2005/8/layout/hList3"/>
    <dgm:cxn modelId="{468BF251-7B24-4399-88DF-B99F27C1F846}" type="presOf" srcId="{1E6C998F-6C41-4D5E-ADEE-2B3D396A5D2B}" destId="{86D783BE-74D9-4AF8-9369-4111D404E337}" srcOrd="0" destOrd="0" presId="urn:microsoft.com/office/officeart/2005/8/layout/hList3"/>
    <dgm:cxn modelId="{DCD1C324-EE8D-47E8-8790-96FDA85233F6}" srcId="{03A48009-4171-42AB-9952-529C6801D711}" destId="{1E6C998F-6C41-4D5E-ADEE-2B3D396A5D2B}" srcOrd="1" destOrd="0" parTransId="{596A2536-778D-4B5D-A976-5BB157270902}" sibTransId="{02C9C2BA-3255-4EEE-8E8A-10371B141E1E}"/>
    <dgm:cxn modelId="{66C3B871-57E2-4C7E-B640-C9F47BC354A3}" type="presOf" srcId="{1360F7E0-4EBA-4DA8-B0F9-9C8ECD4FFAA9}" destId="{5BBE8FC2-593A-4D46-93CD-AD4A98DFFFE0}" srcOrd="0" destOrd="0" presId="urn:microsoft.com/office/officeart/2005/8/layout/hList3"/>
    <dgm:cxn modelId="{E1DBA934-AB71-4940-BCB7-69C666E72519}" srcId="{03A48009-4171-42AB-9952-529C6801D711}" destId="{1360F7E0-4EBA-4DA8-B0F9-9C8ECD4FFAA9}" srcOrd="0" destOrd="0" parTransId="{D9ED8B13-9D7F-43A8-94A2-42A8218CCEC0}" sibTransId="{EF13860F-6EE5-440A-8EAD-9A9B0CEF6574}"/>
    <dgm:cxn modelId="{FA7ACBED-0606-495E-B1AA-3A4FECB4B26F}" srcId="{EE01BBCF-FC85-47E7-859F-69411D3B4E97}" destId="{03A48009-4171-42AB-9952-529C6801D711}" srcOrd="0" destOrd="0" parTransId="{33726BA7-230D-4B6C-B5BB-58D141E27CD5}" sibTransId="{7A1B3F64-4603-4D3E-914E-5931621A1A42}"/>
    <dgm:cxn modelId="{6E028211-404F-4DF2-94C8-39D8EBBAF2E2}" type="presParOf" srcId="{FE5CC487-64E3-40DB-9A43-FDA794789E47}" destId="{3E46B5E5-E12D-4D28-B930-F53AC5AF9240}" srcOrd="0" destOrd="0" presId="urn:microsoft.com/office/officeart/2005/8/layout/hList3"/>
    <dgm:cxn modelId="{BBF8E839-A65F-4041-B0AB-C352569727CA}" type="presParOf" srcId="{FE5CC487-64E3-40DB-9A43-FDA794789E47}" destId="{D5AB56E3-685F-470F-898E-49A8AA856E43}" srcOrd="1" destOrd="0" presId="urn:microsoft.com/office/officeart/2005/8/layout/hList3"/>
    <dgm:cxn modelId="{C8F73569-2D35-4213-B922-B997FB6CA37C}" type="presParOf" srcId="{D5AB56E3-685F-470F-898E-49A8AA856E43}" destId="{5BBE8FC2-593A-4D46-93CD-AD4A98DFFFE0}" srcOrd="0" destOrd="0" presId="urn:microsoft.com/office/officeart/2005/8/layout/hList3"/>
    <dgm:cxn modelId="{B9058260-FAFA-443E-ACA5-E2B04F381A4E}" type="presParOf" srcId="{D5AB56E3-685F-470F-898E-49A8AA856E43}" destId="{86D783BE-74D9-4AF8-9369-4111D404E337}" srcOrd="1" destOrd="0" presId="urn:microsoft.com/office/officeart/2005/8/layout/hList3"/>
    <dgm:cxn modelId="{D1689E63-A1FB-417E-8772-0E56A9B147E7}" type="presParOf" srcId="{FE5CC487-64E3-40DB-9A43-FDA794789E47}" destId="{E30B0865-A7A0-4C12-8F40-05E65D72FF25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5DBA7C-1E3A-4BA7-A54B-6A9BD049AEFA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AA173A3-70D8-43CF-A112-6934C47E3C7A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price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8DA513-F67A-48C0-9877-F15BDF755503}" type="parTrans" cxnId="{CD94A9F0-16AE-48D5-B850-140932691075}">
      <dgm:prSet/>
      <dgm:spPr/>
      <dgm:t>
        <a:bodyPr/>
        <a:lstStyle/>
        <a:p>
          <a:endParaRPr lang="en-US"/>
        </a:p>
      </dgm:t>
    </dgm:pt>
    <dgm:pt modelId="{5CA53F7B-3BB2-4D42-9EDA-A373B22D00D8}" type="sibTrans" cxnId="{CD94A9F0-16AE-48D5-B850-140932691075}">
      <dgm:prSet/>
      <dgm:spPr/>
      <dgm:t>
        <a:bodyPr/>
        <a:lstStyle/>
        <a:p>
          <a:endParaRPr lang="en-US"/>
        </a:p>
      </dgm:t>
    </dgm:pt>
    <dgm:pt modelId="{DAF0C1FC-6001-4898-8E62-30707B56EFD8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Constant price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6FFD4E-B8A5-44C5-AB7B-8622E8B8880A}" type="parTrans" cxnId="{F25F9283-87D7-4115-802D-78EE5B8C99A7}">
      <dgm:prSet/>
      <dgm:spPr/>
      <dgm:t>
        <a:bodyPr/>
        <a:lstStyle/>
        <a:p>
          <a:endParaRPr lang="en-US"/>
        </a:p>
      </dgm:t>
    </dgm:pt>
    <dgm:pt modelId="{C6D91E26-A7C8-4169-BEC4-E67405A1CA20}" type="sibTrans" cxnId="{F25F9283-87D7-4115-802D-78EE5B8C99A7}">
      <dgm:prSet/>
      <dgm:spPr/>
      <dgm:t>
        <a:bodyPr/>
        <a:lstStyle/>
        <a:p>
          <a:endParaRPr lang="en-US"/>
        </a:p>
      </dgm:t>
    </dgm:pt>
    <dgm:pt modelId="{734C3DDD-2B00-4243-A3E6-65B7EF9AE66F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GDP deflator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29410F-E0F7-4277-B2D8-11837E984B36}" type="parTrans" cxnId="{07ED72F5-A0FD-4BB6-8044-531A11AE4E88}">
      <dgm:prSet/>
      <dgm:spPr/>
      <dgm:t>
        <a:bodyPr/>
        <a:lstStyle/>
        <a:p>
          <a:endParaRPr lang="en-US"/>
        </a:p>
      </dgm:t>
    </dgm:pt>
    <dgm:pt modelId="{8534BA03-45FF-4267-A794-3343DB5AF730}" type="sibTrans" cxnId="{07ED72F5-A0FD-4BB6-8044-531A11AE4E88}">
      <dgm:prSet/>
      <dgm:spPr/>
      <dgm:t>
        <a:bodyPr/>
        <a:lstStyle/>
        <a:p>
          <a:endParaRPr lang="en-US"/>
        </a:p>
      </dgm:t>
    </dgm:pt>
    <dgm:pt modelId="{8AD31896-4341-4ABD-9868-9FEE417AD321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 Rate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E1FC67-616A-4233-9116-9B802B0D4E6A}" type="parTrans" cxnId="{72DD3864-2426-4E35-A22E-6964E2292FA6}">
      <dgm:prSet/>
      <dgm:spPr/>
      <dgm:t>
        <a:bodyPr/>
        <a:lstStyle/>
        <a:p>
          <a:endParaRPr lang="en-US"/>
        </a:p>
      </dgm:t>
    </dgm:pt>
    <dgm:pt modelId="{829F38DD-4D5C-49A0-BBEA-56CFFB007D32}" type="sibTrans" cxnId="{72DD3864-2426-4E35-A22E-6964E2292FA6}">
      <dgm:prSet/>
      <dgm:spPr/>
      <dgm:t>
        <a:bodyPr/>
        <a:lstStyle/>
        <a:p>
          <a:endParaRPr lang="en-US"/>
        </a:p>
      </dgm:t>
    </dgm:pt>
    <dgm:pt modelId="{EA3D937E-F081-47FB-B3AB-DD2EED8ED3D4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NNP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0553BC-16D6-4ACB-84FD-54F6BC94BFA9}" type="parTrans" cxnId="{ADBBB978-B928-49C4-BB21-F577870D76D5}">
      <dgm:prSet/>
      <dgm:spPr/>
      <dgm:t>
        <a:bodyPr/>
        <a:lstStyle/>
        <a:p>
          <a:endParaRPr lang="en-US"/>
        </a:p>
      </dgm:t>
    </dgm:pt>
    <dgm:pt modelId="{EEE33B23-E55B-4CF0-A0A1-BBB272AC2A43}" type="sibTrans" cxnId="{ADBBB978-B928-49C4-BB21-F577870D76D5}">
      <dgm:prSet/>
      <dgm:spPr/>
      <dgm:t>
        <a:bodyPr/>
        <a:lstStyle/>
        <a:p>
          <a:endParaRPr lang="en-US"/>
        </a:p>
      </dgm:t>
    </dgm:pt>
    <dgm:pt modelId="{98C5688D-8F91-4739-B767-9D2437E76E41}">
      <dgm:prSet phldrT="[Text]"/>
      <dgm:spPr>
        <a:ln w="76200">
          <a:solidFill>
            <a:schemeClr val="bg1"/>
          </a:solidFill>
        </a:ln>
      </dgm:spPr>
      <dgm:t>
        <a:bodyPr/>
        <a:lstStyle/>
        <a:p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GNP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CDCA98-DAF2-444C-8EEE-849D7E1C9B6C}" type="parTrans" cxnId="{A968FE4E-45CF-4F51-A0F2-43D6325AEA41}">
      <dgm:prSet/>
      <dgm:spPr/>
      <dgm:t>
        <a:bodyPr/>
        <a:lstStyle/>
        <a:p>
          <a:endParaRPr lang="en-US"/>
        </a:p>
      </dgm:t>
    </dgm:pt>
    <dgm:pt modelId="{8E05B990-2635-40E2-9D1B-66B5480F79F2}" type="sibTrans" cxnId="{A968FE4E-45CF-4F51-A0F2-43D6325AEA41}">
      <dgm:prSet/>
      <dgm:spPr/>
      <dgm:t>
        <a:bodyPr/>
        <a:lstStyle/>
        <a:p>
          <a:endParaRPr lang="en-US"/>
        </a:p>
      </dgm:t>
    </dgm:pt>
    <dgm:pt modelId="{E81E2387-0464-44FE-B7DA-751CC1336D80}" type="pres">
      <dgm:prSet presAssocID="{3A5DBA7C-1E3A-4BA7-A54B-6A9BD049AEF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E4A10B-6D3C-4EC6-B411-F4E250676855}" type="pres">
      <dgm:prSet presAssocID="{8AA173A3-70D8-43CF-A112-6934C47E3C7A}" presName="node" presStyleLbl="node1" presStyleIdx="0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253EFF1-BE07-4957-8CFC-49E375B142BA}" type="pres">
      <dgm:prSet presAssocID="{5CA53F7B-3BB2-4D42-9EDA-A373B22D00D8}" presName="sibTrans" presStyleCnt="0"/>
      <dgm:spPr/>
      <dgm:t>
        <a:bodyPr/>
        <a:lstStyle/>
        <a:p>
          <a:endParaRPr lang="en-US"/>
        </a:p>
      </dgm:t>
    </dgm:pt>
    <dgm:pt modelId="{02AD45C5-B159-4A65-BF8F-2F1D302DD217}" type="pres">
      <dgm:prSet presAssocID="{DAF0C1FC-6001-4898-8E62-30707B56EFD8}" presName="node" presStyleLbl="node1" presStyleIdx="1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29A8ECB-4D71-48DA-BA68-831766D828AD}" type="pres">
      <dgm:prSet presAssocID="{C6D91E26-A7C8-4169-BEC4-E67405A1CA20}" presName="sibTrans" presStyleCnt="0"/>
      <dgm:spPr/>
      <dgm:t>
        <a:bodyPr/>
        <a:lstStyle/>
        <a:p>
          <a:endParaRPr lang="en-US"/>
        </a:p>
      </dgm:t>
    </dgm:pt>
    <dgm:pt modelId="{CA5020F8-F27F-4965-8D9A-075A68952FDA}" type="pres">
      <dgm:prSet presAssocID="{734C3DDD-2B00-4243-A3E6-65B7EF9AE66F}" presName="node" presStyleLbl="node1" presStyleIdx="2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EAB27F4-0752-44B3-9DFC-DB17D71988A5}" type="pres">
      <dgm:prSet presAssocID="{8534BA03-45FF-4267-A794-3343DB5AF730}" presName="sibTrans" presStyleCnt="0"/>
      <dgm:spPr/>
      <dgm:t>
        <a:bodyPr/>
        <a:lstStyle/>
        <a:p>
          <a:endParaRPr lang="en-US"/>
        </a:p>
      </dgm:t>
    </dgm:pt>
    <dgm:pt modelId="{81C35EA0-CF45-4DF0-B1B1-AC5551B9BD52}" type="pres">
      <dgm:prSet presAssocID="{8AD31896-4341-4ABD-9868-9FEE417AD321}" presName="node" presStyleLbl="node1" presStyleIdx="3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BB0F2180-630E-4146-BCF9-9287477B9288}" type="pres">
      <dgm:prSet presAssocID="{829F38DD-4D5C-49A0-BBEA-56CFFB007D32}" presName="sibTrans" presStyleCnt="0"/>
      <dgm:spPr/>
      <dgm:t>
        <a:bodyPr/>
        <a:lstStyle/>
        <a:p>
          <a:endParaRPr lang="en-US"/>
        </a:p>
      </dgm:t>
    </dgm:pt>
    <dgm:pt modelId="{8FF481AA-63C1-4BCE-AEBF-72D3129D4073}" type="pres">
      <dgm:prSet presAssocID="{98C5688D-8F91-4739-B767-9D2437E76E41}" presName="node" presStyleLbl="node1" presStyleIdx="4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BE9125A5-2043-4506-A4BC-4EA916ACF812}" type="pres">
      <dgm:prSet presAssocID="{8E05B990-2635-40E2-9D1B-66B5480F79F2}" presName="sibTrans" presStyleCnt="0"/>
      <dgm:spPr/>
      <dgm:t>
        <a:bodyPr/>
        <a:lstStyle/>
        <a:p>
          <a:endParaRPr lang="en-US"/>
        </a:p>
      </dgm:t>
    </dgm:pt>
    <dgm:pt modelId="{1F502286-5021-4718-A3E6-254C50E47DDC}" type="pres">
      <dgm:prSet presAssocID="{EA3D937E-F081-47FB-B3AB-DD2EED8ED3D4}" presName="node" presStyleLbl="node1" presStyleIdx="5" presStyleCnt="6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</dgm:ptLst>
  <dgm:cxnLst>
    <dgm:cxn modelId="{D2D2A331-0217-409C-9869-19029241018D}" type="presOf" srcId="{98C5688D-8F91-4739-B767-9D2437E76E41}" destId="{8FF481AA-63C1-4BCE-AEBF-72D3129D4073}" srcOrd="0" destOrd="0" presId="urn:microsoft.com/office/officeart/2005/8/layout/default"/>
    <dgm:cxn modelId="{F25F9283-87D7-4115-802D-78EE5B8C99A7}" srcId="{3A5DBA7C-1E3A-4BA7-A54B-6A9BD049AEFA}" destId="{DAF0C1FC-6001-4898-8E62-30707B56EFD8}" srcOrd="1" destOrd="0" parTransId="{B66FFD4E-B8A5-44C5-AB7B-8622E8B8880A}" sibTransId="{C6D91E26-A7C8-4169-BEC4-E67405A1CA20}"/>
    <dgm:cxn modelId="{72DD3864-2426-4E35-A22E-6964E2292FA6}" srcId="{3A5DBA7C-1E3A-4BA7-A54B-6A9BD049AEFA}" destId="{8AD31896-4341-4ABD-9868-9FEE417AD321}" srcOrd="3" destOrd="0" parTransId="{DAE1FC67-616A-4233-9116-9B802B0D4E6A}" sibTransId="{829F38DD-4D5C-49A0-BBEA-56CFFB007D32}"/>
    <dgm:cxn modelId="{D0F830D7-C5DD-403B-9493-847930903644}" type="presOf" srcId="{DAF0C1FC-6001-4898-8E62-30707B56EFD8}" destId="{02AD45C5-B159-4A65-BF8F-2F1D302DD217}" srcOrd="0" destOrd="0" presId="urn:microsoft.com/office/officeart/2005/8/layout/default"/>
    <dgm:cxn modelId="{07ED72F5-A0FD-4BB6-8044-531A11AE4E88}" srcId="{3A5DBA7C-1E3A-4BA7-A54B-6A9BD049AEFA}" destId="{734C3DDD-2B00-4243-A3E6-65B7EF9AE66F}" srcOrd="2" destOrd="0" parTransId="{F229410F-E0F7-4277-B2D8-11837E984B36}" sibTransId="{8534BA03-45FF-4267-A794-3343DB5AF730}"/>
    <dgm:cxn modelId="{54157FCD-477A-4568-984E-2F82B87DD5A3}" type="presOf" srcId="{8AA173A3-70D8-43CF-A112-6934C47E3C7A}" destId="{7FE4A10B-6D3C-4EC6-B411-F4E250676855}" srcOrd="0" destOrd="0" presId="urn:microsoft.com/office/officeart/2005/8/layout/default"/>
    <dgm:cxn modelId="{A968FE4E-45CF-4F51-A0F2-43D6325AEA41}" srcId="{3A5DBA7C-1E3A-4BA7-A54B-6A9BD049AEFA}" destId="{98C5688D-8F91-4739-B767-9D2437E76E41}" srcOrd="4" destOrd="0" parTransId="{72CDCA98-DAF2-444C-8EEE-849D7E1C9B6C}" sibTransId="{8E05B990-2635-40E2-9D1B-66B5480F79F2}"/>
    <dgm:cxn modelId="{CD94A9F0-16AE-48D5-B850-140932691075}" srcId="{3A5DBA7C-1E3A-4BA7-A54B-6A9BD049AEFA}" destId="{8AA173A3-70D8-43CF-A112-6934C47E3C7A}" srcOrd="0" destOrd="0" parTransId="{FD8DA513-F67A-48C0-9877-F15BDF755503}" sibTransId="{5CA53F7B-3BB2-4D42-9EDA-A373B22D00D8}"/>
    <dgm:cxn modelId="{DB5536F7-6019-467C-8317-B6034267A722}" type="presOf" srcId="{734C3DDD-2B00-4243-A3E6-65B7EF9AE66F}" destId="{CA5020F8-F27F-4965-8D9A-075A68952FDA}" srcOrd="0" destOrd="0" presId="urn:microsoft.com/office/officeart/2005/8/layout/default"/>
    <dgm:cxn modelId="{ADBBB978-B928-49C4-BB21-F577870D76D5}" srcId="{3A5DBA7C-1E3A-4BA7-A54B-6A9BD049AEFA}" destId="{EA3D937E-F081-47FB-B3AB-DD2EED8ED3D4}" srcOrd="5" destOrd="0" parTransId="{3F0553BC-16D6-4ACB-84FD-54F6BC94BFA9}" sibTransId="{EEE33B23-E55B-4CF0-A0A1-BBB272AC2A43}"/>
    <dgm:cxn modelId="{7507523B-8FDA-4CA2-B74F-30970DD61D92}" type="presOf" srcId="{EA3D937E-F081-47FB-B3AB-DD2EED8ED3D4}" destId="{1F502286-5021-4718-A3E6-254C50E47DDC}" srcOrd="0" destOrd="0" presId="urn:microsoft.com/office/officeart/2005/8/layout/default"/>
    <dgm:cxn modelId="{F92E10F2-2B90-4B59-BB02-CA4CA44C14C6}" type="presOf" srcId="{8AD31896-4341-4ABD-9868-9FEE417AD321}" destId="{81C35EA0-CF45-4DF0-B1B1-AC5551B9BD52}" srcOrd="0" destOrd="0" presId="urn:microsoft.com/office/officeart/2005/8/layout/default"/>
    <dgm:cxn modelId="{E0DBDBBF-80BC-48F5-82AE-52BB42530341}" type="presOf" srcId="{3A5DBA7C-1E3A-4BA7-A54B-6A9BD049AEFA}" destId="{E81E2387-0464-44FE-B7DA-751CC1336D80}" srcOrd="0" destOrd="0" presId="urn:microsoft.com/office/officeart/2005/8/layout/default"/>
    <dgm:cxn modelId="{22AAC2A6-2624-4250-B7B0-A01E3A125A4A}" type="presParOf" srcId="{E81E2387-0464-44FE-B7DA-751CC1336D80}" destId="{7FE4A10B-6D3C-4EC6-B411-F4E250676855}" srcOrd="0" destOrd="0" presId="urn:microsoft.com/office/officeart/2005/8/layout/default"/>
    <dgm:cxn modelId="{82642BF5-7A57-49F6-972C-74510CB0769F}" type="presParOf" srcId="{E81E2387-0464-44FE-B7DA-751CC1336D80}" destId="{7253EFF1-BE07-4957-8CFC-49E375B142BA}" srcOrd="1" destOrd="0" presId="urn:microsoft.com/office/officeart/2005/8/layout/default"/>
    <dgm:cxn modelId="{ED483742-02E5-4DE2-95B8-9125B21A978A}" type="presParOf" srcId="{E81E2387-0464-44FE-B7DA-751CC1336D80}" destId="{02AD45C5-B159-4A65-BF8F-2F1D302DD217}" srcOrd="2" destOrd="0" presId="urn:microsoft.com/office/officeart/2005/8/layout/default"/>
    <dgm:cxn modelId="{350CC784-9075-4D3A-8152-62339BABD273}" type="presParOf" srcId="{E81E2387-0464-44FE-B7DA-751CC1336D80}" destId="{E29A8ECB-4D71-48DA-BA68-831766D828AD}" srcOrd="3" destOrd="0" presId="urn:microsoft.com/office/officeart/2005/8/layout/default"/>
    <dgm:cxn modelId="{00515B34-7C77-46AA-93A4-C9DE90B2C854}" type="presParOf" srcId="{E81E2387-0464-44FE-B7DA-751CC1336D80}" destId="{CA5020F8-F27F-4965-8D9A-075A68952FDA}" srcOrd="4" destOrd="0" presId="urn:microsoft.com/office/officeart/2005/8/layout/default"/>
    <dgm:cxn modelId="{CCE15E2C-8053-4332-B4E9-EFBD95F36718}" type="presParOf" srcId="{E81E2387-0464-44FE-B7DA-751CC1336D80}" destId="{7EAB27F4-0752-44B3-9DFC-DB17D71988A5}" srcOrd="5" destOrd="0" presId="urn:microsoft.com/office/officeart/2005/8/layout/default"/>
    <dgm:cxn modelId="{BAB00CBC-F3E6-4A67-9871-593A426888AE}" type="presParOf" srcId="{E81E2387-0464-44FE-B7DA-751CC1336D80}" destId="{81C35EA0-CF45-4DF0-B1B1-AC5551B9BD52}" srcOrd="6" destOrd="0" presId="urn:microsoft.com/office/officeart/2005/8/layout/default"/>
    <dgm:cxn modelId="{59429E7D-C9F6-4879-90EA-D48AA1E707F9}" type="presParOf" srcId="{E81E2387-0464-44FE-B7DA-751CC1336D80}" destId="{BB0F2180-630E-4146-BCF9-9287477B9288}" srcOrd="7" destOrd="0" presId="urn:microsoft.com/office/officeart/2005/8/layout/default"/>
    <dgm:cxn modelId="{A405C949-EA46-43E6-B191-9D28603F3298}" type="presParOf" srcId="{E81E2387-0464-44FE-B7DA-751CC1336D80}" destId="{8FF481AA-63C1-4BCE-AEBF-72D3129D4073}" srcOrd="8" destOrd="0" presId="urn:microsoft.com/office/officeart/2005/8/layout/default"/>
    <dgm:cxn modelId="{96830DB6-C6D9-4595-88B3-40C556C795F4}" type="presParOf" srcId="{E81E2387-0464-44FE-B7DA-751CC1336D80}" destId="{BE9125A5-2043-4506-A4BC-4EA916ACF812}" srcOrd="9" destOrd="0" presId="urn:microsoft.com/office/officeart/2005/8/layout/default"/>
    <dgm:cxn modelId="{8C9470F7-702A-47DE-A076-40CF6C67220B}" type="presParOf" srcId="{E81E2387-0464-44FE-B7DA-751CC1336D80}" destId="{1F502286-5021-4718-A3E6-254C50E47DD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DDD379-613D-458D-A4A9-3795506AECA4}" type="doc">
      <dgm:prSet loTypeId="urn:microsoft.com/office/officeart/2005/8/layout/vList4" loCatId="picture" qsTypeId="urn:microsoft.com/office/officeart/2005/8/quickstyle/3d6" qsCatId="3D" csTypeId="urn:microsoft.com/office/officeart/2005/8/colors/accent0_3" csCatId="mainScheme" phldr="1"/>
      <dgm:spPr/>
    </dgm:pt>
    <dgm:pt modelId="{4CE5AE20-2505-4C5C-8512-3F5BA022A93A}">
      <dgm:prSet phldrT="[Text]"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GDP is the </a:t>
          </a:r>
          <a:r>
            <a:rPr lang="en-US" sz="3200" u="sng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Market value </a:t>
          </a:r>
          <a:r>
            <a:rPr lang="en-US" sz="3200" dirty="0" smtClean="0">
              <a:latin typeface="Franklin Gothic Medium Cond" panose="020B0606030402020204" pitchFamily="34" charset="0"/>
            </a:rPr>
            <a:t>of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736ECA50-31D2-46F5-A291-EABA25196F0B}" type="parTrans" cxnId="{6A17D797-7DBA-454C-B969-5D1274B01FA1}">
      <dgm:prSet/>
      <dgm:spPr/>
      <dgm:t>
        <a:bodyPr/>
        <a:lstStyle/>
        <a:p>
          <a:endParaRPr lang="en-US" sz="1050"/>
        </a:p>
      </dgm:t>
    </dgm:pt>
    <dgm:pt modelId="{D235FDE8-FECC-4FDB-8A02-23985F2EB10A}" type="sibTrans" cxnId="{6A17D797-7DBA-454C-B969-5D1274B01FA1}">
      <dgm:prSet/>
      <dgm:spPr/>
      <dgm:t>
        <a:bodyPr/>
        <a:lstStyle/>
        <a:p>
          <a:endParaRPr lang="en-US" sz="1050"/>
        </a:p>
      </dgm:t>
    </dgm:pt>
    <dgm:pt modelId="{F3FB0FF8-D778-442E-82CA-64CBCCC9386A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All </a:t>
          </a:r>
          <a:r>
            <a:rPr lang="en-US" sz="3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final</a:t>
          </a:r>
          <a:r>
            <a:rPr lang="en-US" sz="3200" dirty="0" smtClean="0">
              <a:latin typeface="Franklin Gothic Medium Cond" panose="020B0606030402020204" pitchFamily="34" charset="0"/>
            </a:rPr>
            <a:t> goods &amp; services</a:t>
          </a:r>
        </a:p>
      </dgm:t>
    </dgm:pt>
    <dgm:pt modelId="{54F4FB13-2DBD-4ADC-8F82-80C0BD9F5ADE}" type="parTrans" cxnId="{E2096C31-5AC6-4A31-949E-9BA9F88ECC98}">
      <dgm:prSet/>
      <dgm:spPr/>
      <dgm:t>
        <a:bodyPr/>
        <a:lstStyle/>
        <a:p>
          <a:endParaRPr lang="en-US" sz="1050"/>
        </a:p>
      </dgm:t>
    </dgm:pt>
    <dgm:pt modelId="{6C608EC7-220B-46E5-B81C-3F27A3577672}" type="sibTrans" cxnId="{E2096C31-5AC6-4A31-949E-9BA9F88ECC98}">
      <dgm:prSet/>
      <dgm:spPr/>
      <dgm:t>
        <a:bodyPr/>
        <a:lstStyle/>
        <a:p>
          <a:endParaRPr lang="en-US" sz="1050"/>
        </a:p>
      </dgm:t>
    </dgm:pt>
    <dgm:pt modelId="{B9403D76-4373-4340-B7DA-F545DC6DB74C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Produced </a:t>
          </a:r>
          <a:r>
            <a:rPr lang="en-US" sz="3200" u="sng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within a country</a:t>
          </a:r>
        </a:p>
      </dgm:t>
    </dgm:pt>
    <dgm:pt modelId="{5A4B3D31-7A48-4A92-B35F-7C3ECB8FD5E6}" type="parTrans" cxnId="{ABE1C8E8-8786-4E8F-B30B-9F452C71000D}">
      <dgm:prSet/>
      <dgm:spPr/>
      <dgm:t>
        <a:bodyPr/>
        <a:lstStyle/>
        <a:p>
          <a:endParaRPr lang="en-US" sz="1050"/>
        </a:p>
      </dgm:t>
    </dgm:pt>
    <dgm:pt modelId="{0F10217C-57A4-4EB4-8BD2-EB9B3F8466A6}" type="sibTrans" cxnId="{ABE1C8E8-8786-4E8F-B30B-9F452C71000D}">
      <dgm:prSet/>
      <dgm:spPr/>
      <dgm:t>
        <a:bodyPr/>
        <a:lstStyle/>
        <a:p>
          <a:endParaRPr lang="en-US" sz="1050"/>
        </a:p>
      </dgm:t>
    </dgm:pt>
    <dgm:pt modelId="{076D078F-C3A7-497C-9487-CF62D131B483}">
      <dgm:prSet custT="1"/>
      <dgm:spPr/>
      <dgm:t>
        <a:bodyPr/>
        <a:lstStyle/>
        <a:p>
          <a:r>
            <a:rPr lang="en-US" sz="3200" dirty="0" smtClean="0">
              <a:latin typeface="Franklin Gothic Medium Cond" panose="020B0606030402020204" pitchFamily="34" charset="0"/>
            </a:rPr>
            <a:t>For a </a:t>
          </a:r>
          <a:r>
            <a:rPr lang="en-US" sz="3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given time period</a:t>
          </a:r>
          <a:r>
            <a:rPr lang="en-US" sz="3200" dirty="0" smtClean="0">
              <a:latin typeface="Franklin Gothic Medium Cond" panose="020B0606030402020204" pitchFamily="34" charset="0"/>
            </a:rPr>
            <a:t>.</a:t>
          </a:r>
          <a:endParaRPr lang="en-US" sz="3200" dirty="0">
            <a:latin typeface="Franklin Gothic Medium Cond" panose="020B0606030402020204" pitchFamily="34" charset="0"/>
          </a:endParaRPr>
        </a:p>
      </dgm:t>
    </dgm:pt>
    <dgm:pt modelId="{3611A452-AADE-406D-9056-C3D80B4C9EEC}" type="parTrans" cxnId="{87D47BDA-ECAC-4FFA-95D3-249CB044DEC6}">
      <dgm:prSet/>
      <dgm:spPr/>
      <dgm:t>
        <a:bodyPr/>
        <a:lstStyle/>
        <a:p>
          <a:endParaRPr lang="en-US" sz="1050"/>
        </a:p>
      </dgm:t>
    </dgm:pt>
    <dgm:pt modelId="{148740E2-3FD4-409A-93B8-CB3542B56227}" type="sibTrans" cxnId="{87D47BDA-ECAC-4FFA-95D3-249CB044DEC6}">
      <dgm:prSet/>
      <dgm:spPr/>
      <dgm:t>
        <a:bodyPr/>
        <a:lstStyle/>
        <a:p>
          <a:endParaRPr lang="en-US" sz="1050"/>
        </a:p>
      </dgm:t>
    </dgm:pt>
    <dgm:pt modelId="{9B80E45B-71BE-4195-BBEA-41AD5DC966A5}" type="pres">
      <dgm:prSet presAssocID="{9DDDD379-613D-458D-A4A9-3795506AECA4}" presName="linear" presStyleCnt="0">
        <dgm:presLayoutVars>
          <dgm:dir/>
          <dgm:resizeHandles val="exact"/>
        </dgm:presLayoutVars>
      </dgm:prSet>
      <dgm:spPr/>
    </dgm:pt>
    <dgm:pt modelId="{594FFEF8-8F19-4D16-98E3-CC8E5561DF36}" type="pres">
      <dgm:prSet presAssocID="{4CE5AE20-2505-4C5C-8512-3F5BA022A93A}" presName="comp" presStyleCnt="0"/>
      <dgm:spPr/>
    </dgm:pt>
    <dgm:pt modelId="{356025ED-FDD8-48F3-BFB0-A9306E772591}" type="pres">
      <dgm:prSet presAssocID="{4CE5AE20-2505-4C5C-8512-3F5BA022A93A}" presName="box" presStyleLbl="node1" presStyleIdx="0" presStyleCnt="4"/>
      <dgm:spPr/>
      <dgm:t>
        <a:bodyPr/>
        <a:lstStyle/>
        <a:p>
          <a:endParaRPr lang="en-US"/>
        </a:p>
      </dgm:t>
    </dgm:pt>
    <dgm:pt modelId="{AEFB42E5-577C-4E67-90C0-622E6EE49D7E}" type="pres">
      <dgm:prSet presAssocID="{4CE5AE20-2505-4C5C-8512-3F5BA022A93A}" presName="img" presStyleLbl="fgImgPlace1" presStyleIdx="0" presStyleCnt="4" custScaleX="60643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DE64718-39B6-4F23-A8CC-6200589EBE5D}" type="pres">
      <dgm:prSet presAssocID="{4CE5AE20-2505-4C5C-8512-3F5BA022A93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4170D-71B1-462E-8D64-2FF5EFC17D01}" type="pres">
      <dgm:prSet presAssocID="{D235FDE8-FECC-4FDB-8A02-23985F2EB10A}" presName="spacer" presStyleCnt="0"/>
      <dgm:spPr/>
    </dgm:pt>
    <dgm:pt modelId="{35DD0C38-EB35-4389-A44F-19A1D310DB71}" type="pres">
      <dgm:prSet presAssocID="{F3FB0FF8-D778-442E-82CA-64CBCCC9386A}" presName="comp" presStyleCnt="0"/>
      <dgm:spPr/>
    </dgm:pt>
    <dgm:pt modelId="{1B0B4EED-3EA5-42E0-8F07-6C5CD9A72120}" type="pres">
      <dgm:prSet presAssocID="{F3FB0FF8-D778-442E-82CA-64CBCCC9386A}" presName="box" presStyleLbl="node1" presStyleIdx="1" presStyleCnt="4"/>
      <dgm:spPr/>
      <dgm:t>
        <a:bodyPr/>
        <a:lstStyle/>
        <a:p>
          <a:endParaRPr lang="en-US"/>
        </a:p>
      </dgm:t>
    </dgm:pt>
    <dgm:pt modelId="{F7AA12A3-17AB-4360-BDA5-81A8A8661200}" type="pres">
      <dgm:prSet presAssocID="{F3FB0FF8-D778-442E-82CA-64CBCCC9386A}" presName="img" presStyleLbl="fgImgPlace1" presStyleIdx="1" presStyleCnt="4" custScaleX="6064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33101DD8-E976-46A0-BB61-50559A177CAA}" type="pres">
      <dgm:prSet presAssocID="{F3FB0FF8-D778-442E-82CA-64CBCCC9386A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17AC38-82FE-40C6-9294-AFD25ABEC277}" type="pres">
      <dgm:prSet presAssocID="{6C608EC7-220B-46E5-B81C-3F27A3577672}" presName="spacer" presStyleCnt="0"/>
      <dgm:spPr/>
    </dgm:pt>
    <dgm:pt modelId="{39039123-27D9-4D9A-B3FC-8320FF5E622C}" type="pres">
      <dgm:prSet presAssocID="{B9403D76-4373-4340-B7DA-F545DC6DB74C}" presName="comp" presStyleCnt="0"/>
      <dgm:spPr/>
    </dgm:pt>
    <dgm:pt modelId="{CABEA3BB-E00A-400A-8B47-93537418A92F}" type="pres">
      <dgm:prSet presAssocID="{B9403D76-4373-4340-B7DA-F545DC6DB74C}" presName="box" presStyleLbl="node1" presStyleIdx="2" presStyleCnt="4"/>
      <dgm:spPr/>
      <dgm:t>
        <a:bodyPr/>
        <a:lstStyle/>
        <a:p>
          <a:endParaRPr lang="en-US"/>
        </a:p>
      </dgm:t>
    </dgm:pt>
    <dgm:pt modelId="{185E4CC0-16B7-4981-AA5F-4E6721114ADD}" type="pres">
      <dgm:prSet presAssocID="{B9403D76-4373-4340-B7DA-F545DC6DB74C}" presName="img" presStyleLbl="fgImgPlace1" presStyleIdx="2" presStyleCnt="4" custScaleX="6064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9E987C8-A59B-48BE-BFD8-E92808847329}" type="pres">
      <dgm:prSet presAssocID="{B9403D76-4373-4340-B7DA-F545DC6DB74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F5B5A-02DB-47EB-9B10-47A69F970552}" type="pres">
      <dgm:prSet presAssocID="{0F10217C-57A4-4EB4-8BD2-EB9B3F8466A6}" presName="spacer" presStyleCnt="0"/>
      <dgm:spPr/>
    </dgm:pt>
    <dgm:pt modelId="{793ABD87-C301-4510-9A86-5EAEF87EC6FE}" type="pres">
      <dgm:prSet presAssocID="{076D078F-C3A7-497C-9487-CF62D131B483}" presName="comp" presStyleCnt="0"/>
      <dgm:spPr/>
    </dgm:pt>
    <dgm:pt modelId="{2AA2ADB4-6080-4165-AF7C-1F3276DAD0C9}" type="pres">
      <dgm:prSet presAssocID="{076D078F-C3A7-497C-9487-CF62D131B483}" presName="box" presStyleLbl="node1" presStyleIdx="3" presStyleCnt="4"/>
      <dgm:spPr/>
      <dgm:t>
        <a:bodyPr/>
        <a:lstStyle/>
        <a:p>
          <a:endParaRPr lang="en-US"/>
        </a:p>
      </dgm:t>
    </dgm:pt>
    <dgm:pt modelId="{7C3117D8-D7B1-4E53-AF28-9D6BD6F69C2E}" type="pres">
      <dgm:prSet presAssocID="{076D078F-C3A7-497C-9487-CF62D131B483}" presName="img" presStyleLbl="fgImgPlace1" presStyleIdx="3" presStyleCnt="4" custScaleX="60643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471259D-25B3-4293-B68D-C8B640CC925D}" type="pres">
      <dgm:prSet presAssocID="{076D078F-C3A7-497C-9487-CF62D131B483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0AC8CC-E47C-4440-8C8C-EFDD68FBDCE3}" type="presOf" srcId="{4CE5AE20-2505-4C5C-8512-3F5BA022A93A}" destId="{356025ED-FDD8-48F3-BFB0-A9306E772591}" srcOrd="0" destOrd="0" presId="urn:microsoft.com/office/officeart/2005/8/layout/vList4"/>
    <dgm:cxn modelId="{E3F95D15-AD9A-4AB2-B0A1-DA95D524A149}" type="presOf" srcId="{9DDDD379-613D-458D-A4A9-3795506AECA4}" destId="{9B80E45B-71BE-4195-BBEA-41AD5DC966A5}" srcOrd="0" destOrd="0" presId="urn:microsoft.com/office/officeart/2005/8/layout/vList4"/>
    <dgm:cxn modelId="{4DE94E3C-3A2F-4D2E-8688-51B5752B5435}" type="presOf" srcId="{F3FB0FF8-D778-442E-82CA-64CBCCC9386A}" destId="{1B0B4EED-3EA5-42E0-8F07-6C5CD9A72120}" srcOrd="0" destOrd="0" presId="urn:microsoft.com/office/officeart/2005/8/layout/vList4"/>
    <dgm:cxn modelId="{B0E92ADD-E92D-4D0B-9B52-65369405772F}" type="presOf" srcId="{076D078F-C3A7-497C-9487-CF62D131B483}" destId="{2AA2ADB4-6080-4165-AF7C-1F3276DAD0C9}" srcOrd="0" destOrd="0" presId="urn:microsoft.com/office/officeart/2005/8/layout/vList4"/>
    <dgm:cxn modelId="{B403823E-286C-4DE2-8590-CE486F327110}" type="presOf" srcId="{B9403D76-4373-4340-B7DA-F545DC6DB74C}" destId="{CABEA3BB-E00A-400A-8B47-93537418A92F}" srcOrd="0" destOrd="0" presId="urn:microsoft.com/office/officeart/2005/8/layout/vList4"/>
    <dgm:cxn modelId="{7209C9D4-9363-4FCC-8B30-99C03EAA25DB}" type="presOf" srcId="{4CE5AE20-2505-4C5C-8512-3F5BA022A93A}" destId="{FDE64718-39B6-4F23-A8CC-6200589EBE5D}" srcOrd="1" destOrd="0" presId="urn:microsoft.com/office/officeart/2005/8/layout/vList4"/>
    <dgm:cxn modelId="{ABE1C8E8-8786-4E8F-B30B-9F452C71000D}" srcId="{9DDDD379-613D-458D-A4A9-3795506AECA4}" destId="{B9403D76-4373-4340-B7DA-F545DC6DB74C}" srcOrd="2" destOrd="0" parTransId="{5A4B3D31-7A48-4A92-B35F-7C3ECB8FD5E6}" sibTransId="{0F10217C-57A4-4EB4-8BD2-EB9B3F8466A6}"/>
    <dgm:cxn modelId="{144FE7CE-56BE-4A9B-9289-47C26FA1FB7D}" type="presOf" srcId="{F3FB0FF8-D778-442E-82CA-64CBCCC9386A}" destId="{33101DD8-E976-46A0-BB61-50559A177CAA}" srcOrd="1" destOrd="0" presId="urn:microsoft.com/office/officeart/2005/8/layout/vList4"/>
    <dgm:cxn modelId="{F4F70CFB-503B-462C-BB89-942CF42C4765}" type="presOf" srcId="{B9403D76-4373-4340-B7DA-F545DC6DB74C}" destId="{A9E987C8-A59B-48BE-BFD8-E92808847329}" srcOrd="1" destOrd="0" presId="urn:microsoft.com/office/officeart/2005/8/layout/vList4"/>
    <dgm:cxn modelId="{65B1FF5A-FD48-4E56-9BB1-C1A607AF43AE}" type="presOf" srcId="{076D078F-C3A7-497C-9487-CF62D131B483}" destId="{6471259D-25B3-4293-B68D-C8B640CC925D}" srcOrd="1" destOrd="0" presId="urn:microsoft.com/office/officeart/2005/8/layout/vList4"/>
    <dgm:cxn modelId="{E2096C31-5AC6-4A31-949E-9BA9F88ECC98}" srcId="{9DDDD379-613D-458D-A4A9-3795506AECA4}" destId="{F3FB0FF8-D778-442E-82CA-64CBCCC9386A}" srcOrd="1" destOrd="0" parTransId="{54F4FB13-2DBD-4ADC-8F82-80C0BD9F5ADE}" sibTransId="{6C608EC7-220B-46E5-B81C-3F27A3577672}"/>
    <dgm:cxn modelId="{6A17D797-7DBA-454C-B969-5D1274B01FA1}" srcId="{9DDDD379-613D-458D-A4A9-3795506AECA4}" destId="{4CE5AE20-2505-4C5C-8512-3F5BA022A93A}" srcOrd="0" destOrd="0" parTransId="{736ECA50-31D2-46F5-A291-EABA25196F0B}" sibTransId="{D235FDE8-FECC-4FDB-8A02-23985F2EB10A}"/>
    <dgm:cxn modelId="{87D47BDA-ECAC-4FFA-95D3-249CB044DEC6}" srcId="{9DDDD379-613D-458D-A4A9-3795506AECA4}" destId="{076D078F-C3A7-497C-9487-CF62D131B483}" srcOrd="3" destOrd="0" parTransId="{3611A452-AADE-406D-9056-C3D80B4C9EEC}" sibTransId="{148740E2-3FD4-409A-93B8-CB3542B56227}"/>
    <dgm:cxn modelId="{A6567BF2-812D-4643-8C72-767A1E6E69D7}" type="presParOf" srcId="{9B80E45B-71BE-4195-BBEA-41AD5DC966A5}" destId="{594FFEF8-8F19-4D16-98E3-CC8E5561DF36}" srcOrd="0" destOrd="0" presId="urn:microsoft.com/office/officeart/2005/8/layout/vList4"/>
    <dgm:cxn modelId="{6EF12B8F-38F4-45E8-8559-27BAA917820F}" type="presParOf" srcId="{594FFEF8-8F19-4D16-98E3-CC8E5561DF36}" destId="{356025ED-FDD8-48F3-BFB0-A9306E772591}" srcOrd="0" destOrd="0" presId="urn:microsoft.com/office/officeart/2005/8/layout/vList4"/>
    <dgm:cxn modelId="{8B91D651-65CB-424A-A63C-DF461510ABE3}" type="presParOf" srcId="{594FFEF8-8F19-4D16-98E3-CC8E5561DF36}" destId="{AEFB42E5-577C-4E67-90C0-622E6EE49D7E}" srcOrd="1" destOrd="0" presId="urn:microsoft.com/office/officeart/2005/8/layout/vList4"/>
    <dgm:cxn modelId="{5A48E5A2-0206-4812-A2AA-88267D997916}" type="presParOf" srcId="{594FFEF8-8F19-4D16-98E3-CC8E5561DF36}" destId="{FDE64718-39B6-4F23-A8CC-6200589EBE5D}" srcOrd="2" destOrd="0" presId="urn:microsoft.com/office/officeart/2005/8/layout/vList4"/>
    <dgm:cxn modelId="{2B56E678-4D64-43FE-A28F-37485BB7B025}" type="presParOf" srcId="{9B80E45B-71BE-4195-BBEA-41AD5DC966A5}" destId="{2284170D-71B1-462E-8D64-2FF5EFC17D01}" srcOrd="1" destOrd="0" presId="urn:microsoft.com/office/officeart/2005/8/layout/vList4"/>
    <dgm:cxn modelId="{B074B0FE-B3ED-43C7-A259-30E17903EA69}" type="presParOf" srcId="{9B80E45B-71BE-4195-BBEA-41AD5DC966A5}" destId="{35DD0C38-EB35-4389-A44F-19A1D310DB71}" srcOrd="2" destOrd="0" presId="urn:microsoft.com/office/officeart/2005/8/layout/vList4"/>
    <dgm:cxn modelId="{2AA5CC69-35F6-4E70-B46B-4859322F79F6}" type="presParOf" srcId="{35DD0C38-EB35-4389-A44F-19A1D310DB71}" destId="{1B0B4EED-3EA5-42E0-8F07-6C5CD9A72120}" srcOrd="0" destOrd="0" presId="urn:microsoft.com/office/officeart/2005/8/layout/vList4"/>
    <dgm:cxn modelId="{438D4A53-F0D3-4608-B247-D17487D22848}" type="presParOf" srcId="{35DD0C38-EB35-4389-A44F-19A1D310DB71}" destId="{F7AA12A3-17AB-4360-BDA5-81A8A8661200}" srcOrd="1" destOrd="0" presId="urn:microsoft.com/office/officeart/2005/8/layout/vList4"/>
    <dgm:cxn modelId="{A1B98687-FA07-4A0C-B514-E5C8430C434D}" type="presParOf" srcId="{35DD0C38-EB35-4389-A44F-19A1D310DB71}" destId="{33101DD8-E976-46A0-BB61-50559A177CAA}" srcOrd="2" destOrd="0" presId="urn:microsoft.com/office/officeart/2005/8/layout/vList4"/>
    <dgm:cxn modelId="{3856FEF2-B642-4EB5-A0DE-0382D6A1EE56}" type="presParOf" srcId="{9B80E45B-71BE-4195-BBEA-41AD5DC966A5}" destId="{D317AC38-82FE-40C6-9294-AFD25ABEC277}" srcOrd="3" destOrd="0" presId="urn:microsoft.com/office/officeart/2005/8/layout/vList4"/>
    <dgm:cxn modelId="{C6F14EA5-3A85-45B1-915D-13E5C35CA923}" type="presParOf" srcId="{9B80E45B-71BE-4195-BBEA-41AD5DC966A5}" destId="{39039123-27D9-4D9A-B3FC-8320FF5E622C}" srcOrd="4" destOrd="0" presId="urn:microsoft.com/office/officeart/2005/8/layout/vList4"/>
    <dgm:cxn modelId="{0A850BFC-1A54-4377-A5A1-624FA97FE49E}" type="presParOf" srcId="{39039123-27D9-4D9A-B3FC-8320FF5E622C}" destId="{CABEA3BB-E00A-400A-8B47-93537418A92F}" srcOrd="0" destOrd="0" presId="urn:microsoft.com/office/officeart/2005/8/layout/vList4"/>
    <dgm:cxn modelId="{CB9CD354-F5C1-4592-A131-30D076B5DF69}" type="presParOf" srcId="{39039123-27D9-4D9A-B3FC-8320FF5E622C}" destId="{185E4CC0-16B7-4981-AA5F-4E6721114ADD}" srcOrd="1" destOrd="0" presId="urn:microsoft.com/office/officeart/2005/8/layout/vList4"/>
    <dgm:cxn modelId="{34B5CBD1-E100-47FB-8D4F-1273FAACE51F}" type="presParOf" srcId="{39039123-27D9-4D9A-B3FC-8320FF5E622C}" destId="{A9E987C8-A59B-48BE-BFD8-E92808847329}" srcOrd="2" destOrd="0" presId="urn:microsoft.com/office/officeart/2005/8/layout/vList4"/>
    <dgm:cxn modelId="{A3FCABC7-D328-440B-98E9-F077D47CE34D}" type="presParOf" srcId="{9B80E45B-71BE-4195-BBEA-41AD5DC966A5}" destId="{FC0F5B5A-02DB-47EB-9B10-47A69F970552}" srcOrd="5" destOrd="0" presId="urn:microsoft.com/office/officeart/2005/8/layout/vList4"/>
    <dgm:cxn modelId="{B6DB4505-3DCC-489A-BDC6-97D74C4836CF}" type="presParOf" srcId="{9B80E45B-71BE-4195-BBEA-41AD5DC966A5}" destId="{793ABD87-C301-4510-9A86-5EAEF87EC6FE}" srcOrd="6" destOrd="0" presId="urn:microsoft.com/office/officeart/2005/8/layout/vList4"/>
    <dgm:cxn modelId="{232D3466-C161-4AA9-ABF5-6C2CA68649F4}" type="presParOf" srcId="{793ABD87-C301-4510-9A86-5EAEF87EC6FE}" destId="{2AA2ADB4-6080-4165-AF7C-1F3276DAD0C9}" srcOrd="0" destOrd="0" presId="urn:microsoft.com/office/officeart/2005/8/layout/vList4"/>
    <dgm:cxn modelId="{2F82F32C-64C5-404F-A6D7-4B7341BCAB60}" type="presParOf" srcId="{793ABD87-C301-4510-9A86-5EAEF87EC6FE}" destId="{7C3117D8-D7B1-4E53-AF28-9D6BD6F69C2E}" srcOrd="1" destOrd="0" presId="urn:microsoft.com/office/officeart/2005/8/layout/vList4"/>
    <dgm:cxn modelId="{7F5517E9-462D-4730-B5CF-CA3ECF94AFC5}" type="presParOf" srcId="{793ABD87-C301-4510-9A86-5EAEF87EC6FE}" destId="{6471259D-25B3-4293-B68D-C8B640CC925D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D85B5C-03AB-49B6-A694-57EF63D476D7}" type="doc">
      <dgm:prSet loTypeId="urn:microsoft.com/office/officeart/2005/8/layout/vList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EF2468-0355-4210-932E-F39208851AE0}">
      <dgm:prSet phldrT="[Text]"/>
      <dgm:spPr>
        <a:solidFill>
          <a:schemeClr val="bg1">
            <a:lumMod val="95000"/>
            <a:lumOff val="5000"/>
          </a:schemeClr>
        </a:solidFill>
        <a:ln w="76200">
          <a:solidFill>
            <a:schemeClr val="tx1">
              <a:lumMod val="95000"/>
            </a:schemeClr>
          </a:solidFill>
        </a:ln>
      </dgm:spPr>
      <dgm:t>
        <a:bodyPr/>
        <a:lstStyle/>
        <a:p>
          <a:r>
            <a:rPr lang="en-US" dirty="0" smtClean="0"/>
            <a:t>Final Private Consumption (C)</a:t>
          </a:r>
          <a:endParaRPr lang="en-US" dirty="0"/>
        </a:p>
      </dgm:t>
    </dgm:pt>
    <dgm:pt modelId="{E1135B51-0486-434B-88DF-F0D0E900B085}" type="parTrans" cxnId="{955437E3-6638-41F7-BC4D-96AB50386E4C}">
      <dgm:prSet/>
      <dgm:spPr/>
      <dgm:t>
        <a:bodyPr/>
        <a:lstStyle/>
        <a:p>
          <a:endParaRPr lang="en-US"/>
        </a:p>
      </dgm:t>
    </dgm:pt>
    <dgm:pt modelId="{EEAD8297-B918-49A7-9E42-0D88B6770711}" type="sibTrans" cxnId="{955437E3-6638-41F7-BC4D-96AB50386E4C}">
      <dgm:prSet/>
      <dgm:spPr/>
      <dgm:t>
        <a:bodyPr/>
        <a:lstStyle/>
        <a:p>
          <a:endParaRPr lang="en-US"/>
        </a:p>
      </dgm:t>
    </dgm:pt>
    <dgm:pt modelId="{D21CE6F5-12E2-4B8E-B9AA-FCA0E2B50FED}">
      <dgm:prSet phldrT="[Text]"/>
      <dgm:spPr>
        <a:solidFill>
          <a:schemeClr val="bg1">
            <a:lumMod val="95000"/>
            <a:lumOff val="5000"/>
          </a:schemeClr>
        </a:solidFill>
        <a:ln w="76200">
          <a:solidFill>
            <a:schemeClr val="tx1">
              <a:lumMod val="95000"/>
            </a:schemeClr>
          </a:solidFill>
        </a:ln>
      </dgm:spPr>
      <dgm:t>
        <a:bodyPr/>
        <a:lstStyle/>
        <a:p>
          <a:r>
            <a:rPr lang="en-US" dirty="0" smtClean="0"/>
            <a:t>Not </a:t>
          </a:r>
          <a:r>
            <a:rPr lang="en-US" u="sng" dirty="0" smtClean="0">
              <a:solidFill>
                <a:srgbClr val="FFC000"/>
              </a:solidFill>
            </a:rPr>
            <a:t>intermediate</a:t>
          </a:r>
          <a:r>
            <a:rPr lang="en-US" dirty="0" smtClean="0"/>
            <a:t> goods like steel, rubber-&gt; only final product (desi Nano + </a:t>
          </a:r>
          <a:r>
            <a:rPr lang="en-US" u="sng" dirty="0" smtClean="0"/>
            <a:t>imported Ferrari also counted</a:t>
          </a:r>
          <a:r>
            <a:rPr lang="en-US" dirty="0" smtClean="0"/>
            <a:t>)</a:t>
          </a:r>
          <a:endParaRPr lang="en-US" dirty="0"/>
        </a:p>
      </dgm:t>
    </dgm:pt>
    <dgm:pt modelId="{5144E1C9-4C3A-4FC5-BA4D-EC8B1479CFC6}" type="parTrans" cxnId="{8E2FE10E-BC15-423D-BCAE-34EDBEDC6FF7}">
      <dgm:prSet/>
      <dgm:spPr/>
      <dgm:t>
        <a:bodyPr/>
        <a:lstStyle/>
        <a:p>
          <a:endParaRPr lang="en-US"/>
        </a:p>
      </dgm:t>
    </dgm:pt>
    <dgm:pt modelId="{92D3AB95-16B8-4C5E-9B3F-2BB2EC19CDEE}" type="sibTrans" cxnId="{8E2FE10E-BC15-423D-BCAE-34EDBEDC6FF7}">
      <dgm:prSet/>
      <dgm:spPr/>
      <dgm:t>
        <a:bodyPr/>
        <a:lstStyle/>
        <a:p>
          <a:endParaRPr lang="en-US"/>
        </a:p>
      </dgm:t>
    </dgm:pt>
    <dgm:pt modelId="{3DCADC61-357D-4984-A2ED-7D02FB0AC67E}">
      <dgm:prSet phldrT="[Text]"/>
      <dgm:spPr>
        <a:solidFill>
          <a:schemeClr val="bg1">
            <a:lumMod val="95000"/>
            <a:lumOff val="5000"/>
          </a:schemeClr>
        </a:solidFill>
        <a:ln w="76200">
          <a:solidFill>
            <a:schemeClr val="tx1">
              <a:lumMod val="95000"/>
            </a:schemeClr>
          </a:solidFill>
        </a:ln>
      </dgm:spPr>
      <dgm:t>
        <a:bodyPr/>
        <a:lstStyle/>
        <a:p>
          <a:r>
            <a:rPr lang="en-US" u="sng" dirty="0" smtClean="0">
              <a:solidFill>
                <a:srgbClr val="FFC000"/>
              </a:solidFill>
            </a:rPr>
            <a:t>Existing House</a:t>
          </a:r>
          <a:r>
            <a:rPr lang="en-US" dirty="0" smtClean="0">
              <a:solidFill>
                <a:srgbClr val="FFC000"/>
              </a:solidFill>
            </a:rPr>
            <a:t> </a:t>
          </a:r>
          <a:r>
            <a:rPr lang="en-US" dirty="0" smtClean="0"/>
            <a:t>-&gt; “rent” to yourself.</a:t>
          </a:r>
          <a:endParaRPr lang="en-US" dirty="0"/>
        </a:p>
      </dgm:t>
    </dgm:pt>
    <dgm:pt modelId="{4C3C4934-884A-485B-A343-B60B6B2FF80F}" type="parTrans" cxnId="{C3861FEF-5E63-4FA4-802B-8DC3DC79570F}">
      <dgm:prSet/>
      <dgm:spPr/>
      <dgm:t>
        <a:bodyPr/>
        <a:lstStyle/>
        <a:p>
          <a:endParaRPr lang="en-US"/>
        </a:p>
      </dgm:t>
    </dgm:pt>
    <dgm:pt modelId="{0954B328-79AC-4867-8D44-63753CB433EF}" type="sibTrans" cxnId="{C3861FEF-5E63-4FA4-802B-8DC3DC79570F}">
      <dgm:prSet/>
      <dgm:spPr/>
      <dgm:t>
        <a:bodyPr/>
        <a:lstStyle/>
        <a:p>
          <a:endParaRPr lang="en-US"/>
        </a:p>
      </dgm:t>
    </dgm:pt>
    <dgm:pt modelId="{CEE84759-1E04-4337-9E1C-726883D1791D}">
      <dgm:prSet phldrT="[Text]"/>
      <dgm:spPr>
        <a:solidFill>
          <a:schemeClr val="bg1">
            <a:lumMod val="95000"/>
            <a:lumOff val="5000"/>
          </a:schemeClr>
        </a:solidFill>
        <a:ln w="76200">
          <a:solidFill>
            <a:schemeClr val="tx1">
              <a:lumMod val="95000"/>
            </a:schemeClr>
          </a:solidFill>
        </a:ln>
      </dgm:spPr>
      <dgm:t>
        <a:bodyPr/>
        <a:lstStyle/>
        <a:p>
          <a:r>
            <a:rPr lang="en-US" dirty="0" smtClean="0"/>
            <a:t>Investment (I)</a:t>
          </a:r>
          <a:endParaRPr lang="en-US" dirty="0"/>
        </a:p>
      </dgm:t>
    </dgm:pt>
    <dgm:pt modelId="{B4853148-28C6-44A9-B28E-50D3F16D6BE4}" type="parTrans" cxnId="{03B502EF-FDDA-4BA5-998A-8BE0E4BF313C}">
      <dgm:prSet/>
      <dgm:spPr/>
      <dgm:t>
        <a:bodyPr/>
        <a:lstStyle/>
        <a:p>
          <a:endParaRPr lang="en-US"/>
        </a:p>
      </dgm:t>
    </dgm:pt>
    <dgm:pt modelId="{39A3C3E8-1A61-43F1-BEF7-4BC08182D439}" type="sibTrans" cxnId="{03B502EF-FDDA-4BA5-998A-8BE0E4BF313C}">
      <dgm:prSet/>
      <dgm:spPr/>
      <dgm:t>
        <a:bodyPr/>
        <a:lstStyle/>
        <a:p>
          <a:endParaRPr lang="en-US"/>
        </a:p>
      </dgm:t>
    </dgm:pt>
    <dgm:pt modelId="{C792D5D1-FA90-41CC-B3FE-BDFD65A57E4A}">
      <dgm:prSet phldrT="[Text]"/>
      <dgm:spPr>
        <a:solidFill>
          <a:schemeClr val="bg1">
            <a:lumMod val="95000"/>
            <a:lumOff val="5000"/>
          </a:schemeClr>
        </a:solidFill>
        <a:ln w="76200">
          <a:solidFill>
            <a:schemeClr val="tx1">
              <a:lumMod val="95000"/>
            </a:schemeClr>
          </a:solidFill>
        </a:ln>
      </dgm:spPr>
      <dgm:t>
        <a:bodyPr/>
        <a:lstStyle/>
        <a:p>
          <a:r>
            <a:rPr lang="en-US" u="sng" dirty="0" smtClean="0">
              <a:solidFill>
                <a:srgbClr val="FFC000"/>
              </a:solidFill>
            </a:rPr>
            <a:t>New</a:t>
          </a:r>
          <a:r>
            <a:rPr lang="en-US" dirty="0" smtClean="0"/>
            <a:t> </a:t>
          </a:r>
          <a:r>
            <a:rPr lang="en-US" u="sng" dirty="0" smtClean="0">
              <a:solidFill>
                <a:srgbClr val="FFC000"/>
              </a:solidFill>
            </a:rPr>
            <a:t>House</a:t>
          </a:r>
          <a:r>
            <a:rPr lang="en-US" dirty="0" smtClean="0"/>
            <a:t> purchase: No. </a:t>
          </a:r>
          <a:endParaRPr lang="en-US" dirty="0"/>
        </a:p>
      </dgm:t>
    </dgm:pt>
    <dgm:pt modelId="{F619E07C-26CE-40F3-8016-C4BC644EDD47}" type="parTrans" cxnId="{FB4735A8-9972-4311-84CC-AC6CDB643849}">
      <dgm:prSet/>
      <dgm:spPr/>
      <dgm:t>
        <a:bodyPr/>
        <a:lstStyle/>
        <a:p>
          <a:endParaRPr lang="en-US"/>
        </a:p>
      </dgm:t>
    </dgm:pt>
    <dgm:pt modelId="{D548F8AE-148E-4C00-912A-0DB6C8F540F8}" type="sibTrans" cxnId="{FB4735A8-9972-4311-84CC-AC6CDB643849}">
      <dgm:prSet/>
      <dgm:spPr/>
      <dgm:t>
        <a:bodyPr/>
        <a:lstStyle/>
        <a:p>
          <a:endParaRPr lang="en-US"/>
        </a:p>
      </dgm:t>
    </dgm:pt>
    <dgm:pt modelId="{BCDF1743-C629-462A-99E6-453FD193E675}">
      <dgm:prSet/>
      <dgm:spPr>
        <a:solidFill>
          <a:schemeClr val="bg1">
            <a:lumMod val="95000"/>
            <a:lumOff val="5000"/>
          </a:schemeClr>
        </a:solidFill>
        <a:ln w="76200">
          <a:solidFill>
            <a:schemeClr val="tx1">
              <a:lumMod val="95000"/>
            </a:schemeClr>
          </a:solidFill>
        </a:ln>
      </dgm:spPr>
      <dgm:t>
        <a:bodyPr/>
        <a:lstStyle/>
        <a:p>
          <a:r>
            <a:rPr lang="en-US" u="sng" dirty="0" smtClean="0">
              <a:solidFill>
                <a:srgbClr val="FFC000"/>
              </a:solidFill>
            </a:rPr>
            <a:t>New House</a:t>
          </a:r>
          <a:r>
            <a:rPr lang="en-US" dirty="0" smtClean="0"/>
            <a:t>, building, capital goods/asset.</a:t>
          </a:r>
          <a:endParaRPr lang="en-US" dirty="0"/>
        </a:p>
      </dgm:t>
    </dgm:pt>
    <dgm:pt modelId="{1B6B7BAB-1972-48A4-ABB2-22D9B245A590}" type="parTrans" cxnId="{C0CC8158-ECBD-4D77-9CB8-B3A023D04FD7}">
      <dgm:prSet/>
      <dgm:spPr/>
      <dgm:t>
        <a:bodyPr/>
        <a:lstStyle/>
        <a:p>
          <a:endParaRPr lang="en-US"/>
        </a:p>
      </dgm:t>
    </dgm:pt>
    <dgm:pt modelId="{A775A00B-4998-431E-B538-27648F5099B8}" type="sibTrans" cxnId="{C0CC8158-ECBD-4D77-9CB8-B3A023D04FD7}">
      <dgm:prSet/>
      <dgm:spPr/>
      <dgm:t>
        <a:bodyPr/>
        <a:lstStyle/>
        <a:p>
          <a:endParaRPr lang="en-US"/>
        </a:p>
      </dgm:t>
    </dgm:pt>
    <dgm:pt modelId="{BBA45D20-059C-481F-AD0B-57DFBACB224F}">
      <dgm:prSet/>
      <dgm:spPr>
        <a:solidFill>
          <a:schemeClr val="bg1">
            <a:lumMod val="95000"/>
            <a:lumOff val="5000"/>
          </a:schemeClr>
        </a:solidFill>
        <a:ln w="76200">
          <a:solidFill>
            <a:schemeClr val="tx1">
              <a:lumMod val="95000"/>
            </a:schemeClr>
          </a:solidFill>
        </a:ln>
      </dgm:spPr>
      <dgm:t>
        <a:bodyPr/>
        <a:lstStyle/>
        <a:p>
          <a:r>
            <a:rPr lang="en-US" u="sng" dirty="0" smtClean="0">
              <a:solidFill>
                <a:srgbClr val="FFC000"/>
              </a:solidFill>
            </a:rPr>
            <a:t>Intermediate</a:t>
          </a:r>
          <a:r>
            <a:rPr lang="en-US" dirty="0" smtClean="0"/>
            <a:t> goods for future production.</a:t>
          </a:r>
          <a:endParaRPr lang="en-US" dirty="0"/>
        </a:p>
      </dgm:t>
    </dgm:pt>
    <dgm:pt modelId="{91129295-4A0E-408D-A1B7-CB809AEDF40C}" type="parTrans" cxnId="{383C0B7D-70F9-43FA-9B0C-4F887CCF8135}">
      <dgm:prSet/>
      <dgm:spPr/>
      <dgm:t>
        <a:bodyPr/>
        <a:lstStyle/>
        <a:p>
          <a:endParaRPr lang="en-US"/>
        </a:p>
      </dgm:t>
    </dgm:pt>
    <dgm:pt modelId="{A088CC09-621D-4F5F-906F-4F6733E01584}" type="sibTrans" cxnId="{383C0B7D-70F9-43FA-9B0C-4F887CCF8135}">
      <dgm:prSet/>
      <dgm:spPr/>
      <dgm:t>
        <a:bodyPr/>
        <a:lstStyle/>
        <a:p>
          <a:endParaRPr lang="en-US"/>
        </a:p>
      </dgm:t>
    </dgm:pt>
    <dgm:pt modelId="{B15AFADA-83B2-4378-8D9F-4EC8EA83756A}">
      <dgm:prSet/>
      <dgm:spPr>
        <a:solidFill>
          <a:schemeClr val="bg1">
            <a:lumMod val="95000"/>
            <a:lumOff val="5000"/>
          </a:schemeClr>
        </a:solidFill>
        <a:ln w="76200">
          <a:solidFill>
            <a:schemeClr val="tx1">
              <a:lumMod val="95000"/>
            </a:schemeClr>
          </a:solidFill>
        </a:ln>
      </dgm:spPr>
      <dgm:t>
        <a:bodyPr/>
        <a:lstStyle/>
        <a:p>
          <a:r>
            <a:rPr lang="en-US" dirty="0" smtClean="0"/>
            <a:t>Capital from Share, Bond, Debenture – used in above activities</a:t>
          </a:r>
          <a:endParaRPr lang="en-US" dirty="0"/>
        </a:p>
      </dgm:t>
    </dgm:pt>
    <dgm:pt modelId="{C0C28FF6-22B5-4C12-9CBA-67D5DA459371}" type="parTrans" cxnId="{BF3FF5BE-0412-4E9E-B3D1-FD22B499F807}">
      <dgm:prSet/>
      <dgm:spPr/>
      <dgm:t>
        <a:bodyPr/>
        <a:lstStyle/>
        <a:p>
          <a:endParaRPr lang="en-US"/>
        </a:p>
      </dgm:t>
    </dgm:pt>
    <dgm:pt modelId="{9AA749E2-F36A-4AE7-A383-999133C0C888}" type="sibTrans" cxnId="{BF3FF5BE-0412-4E9E-B3D1-FD22B499F807}">
      <dgm:prSet/>
      <dgm:spPr/>
      <dgm:t>
        <a:bodyPr/>
        <a:lstStyle/>
        <a:p>
          <a:endParaRPr lang="en-US"/>
        </a:p>
      </dgm:t>
    </dgm:pt>
    <dgm:pt modelId="{1671FFF6-0F28-4DD7-9E5A-555E07F2D671}" type="pres">
      <dgm:prSet presAssocID="{CFD85B5C-03AB-49B6-A694-57EF63D476D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378D17-9F1E-4DEF-87A5-2CEEA8FD730C}" type="pres">
      <dgm:prSet presAssocID="{3FEF2468-0355-4210-932E-F39208851AE0}" presName="comp" presStyleCnt="0"/>
      <dgm:spPr/>
      <dgm:t>
        <a:bodyPr/>
        <a:lstStyle/>
        <a:p>
          <a:endParaRPr lang="en-US"/>
        </a:p>
      </dgm:t>
    </dgm:pt>
    <dgm:pt modelId="{48D73E99-8A27-48A9-A5CF-06BA639AC8C9}" type="pres">
      <dgm:prSet presAssocID="{3FEF2468-0355-4210-932E-F39208851AE0}" presName="box" presStyleLbl="node1" presStyleIdx="0" presStyleCnt="2" custScaleY="79226"/>
      <dgm:spPr/>
      <dgm:t>
        <a:bodyPr/>
        <a:lstStyle/>
        <a:p>
          <a:endParaRPr lang="en-US"/>
        </a:p>
      </dgm:t>
    </dgm:pt>
    <dgm:pt modelId="{2E2D5F6F-90D0-42B7-9CB7-E1F73C2786C7}" type="pres">
      <dgm:prSet presAssocID="{3FEF2468-0355-4210-932E-F39208851AE0}" presName="img" presStyleLbl="fgImgPlace1" presStyleIdx="0" presStyleCnt="2" custScaleX="88449" custScaleY="75281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44F335-6DFA-49F3-BC5C-B3C94E0D5226}" type="pres">
      <dgm:prSet presAssocID="{3FEF2468-0355-4210-932E-F39208851AE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F694E-D17C-40CB-94E8-F58AB4562A92}" type="pres">
      <dgm:prSet presAssocID="{EEAD8297-B918-49A7-9E42-0D88B6770711}" presName="spacer" presStyleCnt="0"/>
      <dgm:spPr/>
      <dgm:t>
        <a:bodyPr/>
        <a:lstStyle/>
        <a:p>
          <a:endParaRPr lang="en-US"/>
        </a:p>
      </dgm:t>
    </dgm:pt>
    <dgm:pt modelId="{16631C50-E166-4D5D-B3BE-1EB90B45C0B3}" type="pres">
      <dgm:prSet presAssocID="{CEE84759-1E04-4337-9E1C-726883D1791D}" presName="comp" presStyleCnt="0"/>
      <dgm:spPr/>
      <dgm:t>
        <a:bodyPr/>
        <a:lstStyle/>
        <a:p>
          <a:endParaRPr lang="en-US"/>
        </a:p>
      </dgm:t>
    </dgm:pt>
    <dgm:pt modelId="{5F971E5D-D2C5-44F8-B275-38107D5F5490}" type="pres">
      <dgm:prSet presAssocID="{CEE84759-1E04-4337-9E1C-726883D1791D}" presName="box" presStyleLbl="node1" presStyleIdx="1" presStyleCnt="2" custScaleY="80538"/>
      <dgm:spPr/>
      <dgm:t>
        <a:bodyPr/>
        <a:lstStyle/>
        <a:p>
          <a:endParaRPr lang="en-US"/>
        </a:p>
      </dgm:t>
    </dgm:pt>
    <dgm:pt modelId="{7AC4C1C8-8ABC-4EF8-9D95-BB39879CA50F}" type="pres">
      <dgm:prSet presAssocID="{CEE84759-1E04-4337-9E1C-726883D1791D}" presName="img" presStyleLbl="fgImgPlace1" presStyleIdx="1" presStyleCnt="2" custScaleY="7528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BDCAADC-38C7-4438-A245-D946A659EACC}" type="pres">
      <dgm:prSet presAssocID="{CEE84759-1E04-4337-9E1C-726883D1791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28E0DD-1375-4DAA-964B-48EBD0C5CD19}" type="presOf" srcId="{B15AFADA-83B2-4378-8D9F-4EC8EA83756A}" destId="{5F971E5D-D2C5-44F8-B275-38107D5F5490}" srcOrd="0" destOrd="3" presId="urn:microsoft.com/office/officeart/2005/8/layout/vList4"/>
    <dgm:cxn modelId="{C26A23D2-4391-4B4E-900C-D502E5BF2BB8}" type="presOf" srcId="{B15AFADA-83B2-4378-8D9F-4EC8EA83756A}" destId="{8BDCAADC-38C7-4438-A245-D946A659EACC}" srcOrd="1" destOrd="3" presId="urn:microsoft.com/office/officeart/2005/8/layout/vList4"/>
    <dgm:cxn modelId="{7CB9D3CB-6D93-434D-993D-5D2846739E02}" type="presOf" srcId="{BCDF1743-C629-462A-99E6-453FD193E675}" destId="{5F971E5D-D2C5-44F8-B275-38107D5F5490}" srcOrd="0" destOrd="1" presId="urn:microsoft.com/office/officeart/2005/8/layout/vList4"/>
    <dgm:cxn modelId="{AA265385-056E-4185-946B-1C40219A8481}" type="presOf" srcId="{BCDF1743-C629-462A-99E6-453FD193E675}" destId="{8BDCAADC-38C7-4438-A245-D946A659EACC}" srcOrd="1" destOrd="1" presId="urn:microsoft.com/office/officeart/2005/8/layout/vList4"/>
    <dgm:cxn modelId="{B2981FC9-E351-4B17-AA21-CE1CF3AF687F}" type="presOf" srcId="{BBA45D20-059C-481F-AD0B-57DFBACB224F}" destId="{5F971E5D-D2C5-44F8-B275-38107D5F5490}" srcOrd="0" destOrd="2" presId="urn:microsoft.com/office/officeart/2005/8/layout/vList4"/>
    <dgm:cxn modelId="{C0CC8158-ECBD-4D77-9CB8-B3A023D04FD7}" srcId="{CEE84759-1E04-4337-9E1C-726883D1791D}" destId="{BCDF1743-C629-462A-99E6-453FD193E675}" srcOrd="0" destOrd="0" parTransId="{1B6B7BAB-1972-48A4-ABB2-22D9B245A590}" sibTransId="{A775A00B-4998-431E-B538-27648F5099B8}"/>
    <dgm:cxn modelId="{C3861FEF-5E63-4FA4-802B-8DC3DC79570F}" srcId="{3FEF2468-0355-4210-932E-F39208851AE0}" destId="{3DCADC61-357D-4984-A2ED-7D02FB0AC67E}" srcOrd="1" destOrd="0" parTransId="{4C3C4934-884A-485B-A343-B60B6B2FF80F}" sibTransId="{0954B328-79AC-4867-8D44-63753CB433EF}"/>
    <dgm:cxn modelId="{BF3FF5BE-0412-4E9E-B3D1-FD22B499F807}" srcId="{CEE84759-1E04-4337-9E1C-726883D1791D}" destId="{B15AFADA-83B2-4378-8D9F-4EC8EA83756A}" srcOrd="2" destOrd="0" parTransId="{C0C28FF6-22B5-4C12-9CBA-67D5DA459371}" sibTransId="{9AA749E2-F36A-4AE7-A383-999133C0C888}"/>
    <dgm:cxn modelId="{FB4735A8-9972-4311-84CC-AC6CDB643849}" srcId="{3FEF2468-0355-4210-932E-F39208851AE0}" destId="{C792D5D1-FA90-41CC-B3FE-BDFD65A57E4A}" srcOrd="2" destOrd="0" parTransId="{F619E07C-26CE-40F3-8016-C4BC644EDD47}" sibTransId="{D548F8AE-148E-4C00-912A-0DB6C8F540F8}"/>
    <dgm:cxn modelId="{144F653D-7A15-4CC1-BD04-E069D9DD2FEC}" type="presOf" srcId="{3DCADC61-357D-4984-A2ED-7D02FB0AC67E}" destId="{9544F335-6DFA-49F3-BC5C-B3C94E0D5226}" srcOrd="1" destOrd="2" presId="urn:microsoft.com/office/officeart/2005/8/layout/vList4"/>
    <dgm:cxn modelId="{35D12CD2-910A-412D-859D-0BCE7D046DB4}" type="presOf" srcId="{C792D5D1-FA90-41CC-B3FE-BDFD65A57E4A}" destId="{48D73E99-8A27-48A9-A5CF-06BA639AC8C9}" srcOrd="0" destOrd="3" presId="urn:microsoft.com/office/officeart/2005/8/layout/vList4"/>
    <dgm:cxn modelId="{AB0BE2CF-7577-42B3-B378-9E0CAD2228DF}" type="presOf" srcId="{D21CE6F5-12E2-4B8E-B9AA-FCA0E2B50FED}" destId="{48D73E99-8A27-48A9-A5CF-06BA639AC8C9}" srcOrd="0" destOrd="1" presId="urn:microsoft.com/office/officeart/2005/8/layout/vList4"/>
    <dgm:cxn modelId="{9B698099-55F4-4947-8852-C25E4FAA8662}" type="presOf" srcId="{CEE84759-1E04-4337-9E1C-726883D1791D}" destId="{8BDCAADC-38C7-4438-A245-D946A659EACC}" srcOrd="1" destOrd="0" presId="urn:microsoft.com/office/officeart/2005/8/layout/vList4"/>
    <dgm:cxn modelId="{383C0B7D-70F9-43FA-9B0C-4F887CCF8135}" srcId="{CEE84759-1E04-4337-9E1C-726883D1791D}" destId="{BBA45D20-059C-481F-AD0B-57DFBACB224F}" srcOrd="1" destOrd="0" parTransId="{91129295-4A0E-408D-A1B7-CB809AEDF40C}" sibTransId="{A088CC09-621D-4F5F-906F-4F6733E01584}"/>
    <dgm:cxn modelId="{5DE9CDCB-A86B-4484-A7BA-C30C6D132244}" type="presOf" srcId="{BBA45D20-059C-481F-AD0B-57DFBACB224F}" destId="{8BDCAADC-38C7-4438-A245-D946A659EACC}" srcOrd="1" destOrd="2" presId="urn:microsoft.com/office/officeart/2005/8/layout/vList4"/>
    <dgm:cxn modelId="{C7DA262F-BB98-4ECD-B0DF-B4965630336F}" type="presOf" srcId="{3FEF2468-0355-4210-932E-F39208851AE0}" destId="{48D73E99-8A27-48A9-A5CF-06BA639AC8C9}" srcOrd="0" destOrd="0" presId="urn:microsoft.com/office/officeart/2005/8/layout/vList4"/>
    <dgm:cxn modelId="{23237CF2-0A08-4F48-9EB9-2EA4AE043036}" type="presOf" srcId="{3DCADC61-357D-4984-A2ED-7D02FB0AC67E}" destId="{48D73E99-8A27-48A9-A5CF-06BA639AC8C9}" srcOrd="0" destOrd="2" presId="urn:microsoft.com/office/officeart/2005/8/layout/vList4"/>
    <dgm:cxn modelId="{93399D01-BDDE-427D-994F-60298F1393C4}" type="presOf" srcId="{CFD85B5C-03AB-49B6-A694-57EF63D476D7}" destId="{1671FFF6-0F28-4DD7-9E5A-555E07F2D671}" srcOrd="0" destOrd="0" presId="urn:microsoft.com/office/officeart/2005/8/layout/vList4"/>
    <dgm:cxn modelId="{03B502EF-FDDA-4BA5-998A-8BE0E4BF313C}" srcId="{CFD85B5C-03AB-49B6-A694-57EF63D476D7}" destId="{CEE84759-1E04-4337-9E1C-726883D1791D}" srcOrd="1" destOrd="0" parTransId="{B4853148-28C6-44A9-B28E-50D3F16D6BE4}" sibTransId="{39A3C3E8-1A61-43F1-BEF7-4BC08182D439}"/>
    <dgm:cxn modelId="{7083EB64-F83B-46E2-8628-1DFE9E262A7C}" type="presOf" srcId="{C792D5D1-FA90-41CC-B3FE-BDFD65A57E4A}" destId="{9544F335-6DFA-49F3-BC5C-B3C94E0D5226}" srcOrd="1" destOrd="3" presId="urn:microsoft.com/office/officeart/2005/8/layout/vList4"/>
    <dgm:cxn modelId="{F3486805-3738-48C6-B89E-1899E69AE339}" type="presOf" srcId="{CEE84759-1E04-4337-9E1C-726883D1791D}" destId="{5F971E5D-D2C5-44F8-B275-38107D5F5490}" srcOrd="0" destOrd="0" presId="urn:microsoft.com/office/officeart/2005/8/layout/vList4"/>
    <dgm:cxn modelId="{DFF0EAFB-E960-49AF-89F0-D786EFA00770}" type="presOf" srcId="{3FEF2468-0355-4210-932E-F39208851AE0}" destId="{9544F335-6DFA-49F3-BC5C-B3C94E0D5226}" srcOrd="1" destOrd="0" presId="urn:microsoft.com/office/officeart/2005/8/layout/vList4"/>
    <dgm:cxn modelId="{8E2FE10E-BC15-423D-BCAE-34EDBEDC6FF7}" srcId="{3FEF2468-0355-4210-932E-F39208851AE0}" destId="{D21CE6F5-12E2-4B8E-B9AA-FCA0E2B50FED}" srcOrd="0" destOrd="0" parTransId="{5144E1C9-4C3A-4FC5-BA4D-EC8B1479CFC6}" sibTransId="{92D3AB95-16B8-4C5E-9B3F-2BB2EC19CDEE}"/>
    <dgm:cxn modelId="{955437E3-6638-41F7-BC4D-96AB50386E4C}" srcId="{CFD85B5C-03AB-49B6-A694-57EF63D476D7}" destId="{3FEF2468-0355-4210-932E-F39208851AE0}" srcOrd="0" destOrd="0" parTransId="{E1135B51-0486-434B-88DF-F0D0E900B085}" sibTransId="{EEAD8297-B918-49A7-9E42-0D88B6770711}"/>
    <dgm:cxn modelId="{B40D6859-2C07-4B2C-A2CD-48B3822EA008}" type="presOf" srcId="{D21CE6F5-12E2-4B8E-B9AA-FCA0E2B50FED}" destId="{9544F335-6DFA-49F3-BC5C-B3C94E0D5226}" srcOrd="1" destOrd="1" presId="urn:microsoft.com/office/officeart/2005/8/layout/vList4"/>
    <dgm:cxn modelId="{01E002E1-1FD7-4ACD-BAFC-355D822980F4}" type="presParOf" srcId="{1671FFF6-0F28-4DD7-9E5A-555E07F2D671}" destId="{B0378D17-9F1E-4DEF-87A5-2CEEA8FD730C}" srcOrd="0" destOrd="0" presId="urn:microsoft.com/office/officeart/2005/8/layout/vList4"/>
    <dgm:cxn modelId="{94599EC2-35DF-49BB-9AB3-4F2BA8573B2A}" type="presParOf" srcId="{B0378D17-9F1E-4DEF-87A5-2CEEA8FD730C}" destId="{48D73E99-8A27-48A9-A5CF-06BA639AC8C9}" srcOrd="0" destOrd="0" presId="urn:microsoft.com/office/officeart/2005/8/layout/vList4"/>
    <dgm:cxn modelId="{06D96378-2900-4E42-ADBD-AC6E9738FF16}" type="presParOf" srcId="{B0378D17-9F1E-4DEF-87A5-2CEEA8FD730C}" destId="{2E2D5F6F-90D0-42B7-9CB7-E1F73C2786C7}" srcOrd="1" destOrd="0" presId="urn:microsoft.com/office/officeart/2005/8/layout/vList4"/>
    <dgm:cxn modelId="{6DBF9D59-532D-42C1-A733-DFC931852356}" type="presParOf" srcId="{B0378D17-9F1E-4DEF-87A5-2CEEA8FD730C}" destId="{9544F335-6DFA-49F3-BC5C-B3C94E0D5226}" srcOrd="2" destOrd="0" presId="urn:microsoft.com/office/officeart/2005/8/layout/vList4"/>
    <dgm:cxn modelId="{87ADBE11-A9A4-4ED8-B144-34965D14EAF5}" type="presParOf" srcId="{1671FFF6-0F28-4DD7-9E5A-555E07F2D671}" destId="{79DF694E-D17C-40CB-94E8-F58AB4562A92}" srcOrd="1" destOrd="0" presId="urn:microsoft.com/office/officeart/2005/8/layout/vList4"/>
    <dgm:cxn modelId="{4BDD284F-3CFD-478B-BDFB-D58745D358A6}" type="presParOf" srcId="{1671FFF6-0F28-4DD7-9E5A-555E07F2D671}" destId="{16631C50-E166-4D5D-B3BE-1EB90B45C0B3}" srcOrd="2" destOrd="0" presId="urn:microsoft.com/office/officeart/2005/8/layout/vList4"/>
    <dgm:cxn modelId="{A7B5F1BE-669C-4275-B67B-3A584A0B64F2}" type="presParOf" srcId="{16631C50-E166-4D5D-B3BE-1EB90B45C0B3}" destId="{5F971E5D-D2C5-44F8-B275-38107D5F5490}" srcOrd="0" destOrd="0" presId="urn:microsoft.com/office/officeart/2005/8/layout/vList4"/>
    <dgm:cxn modelId="{8A27C79F-91C6-48B6-8688-B97C473FBEEC}" type="presParOf" srcId="{16631C50-E166-4D5D-B3BE-1EB90B45C0B3}" destId="{7AC4C1C8-8ABC-4EF8-9D95-BB39879CA50F}" srcOrd="1" destOrd="0" presId="urn:microsoft.com/office/officeart/2005/8/layout/vList4"/>
    <dgm:cxn modelId="{C5DB52B6-A889-48E8-8167-FEC392CA6691}" type="presParOf" srcId="{16631C50-E166-4D5D-B3BE-1EB90B45C0B3}" destId="{8BDCAADC-38C7-4438-A245-D946A659EAC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D85B5C-03AB-49B6-A694-57EF63D476D7}" type="doc">
      <dgm:prSet loTypeId="urn:microsoft.com/office/officeart/2005/8/layout/vList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EF2468-0355-4210-932E-F39208851AE0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+Government  “purchase” (G)</a:t>
          </a:r>
          <a:endParaRPr lang="en-US" dirty="0"/>
        </a:p>
      </dgm:t>
    </dgm:pt>
    <dgm:pt modelId="{E1135B51-0486-434B-88DF-F0D0E900B085}" type="parTrans" cxnId="{955437E3-6638-41F7-BC4D-96AB50386E4C}">
      <dgm:prSet/>
      <dgm:spPr/>
      <dgm:t>
        <a:bodyPr/>
        <a:lstStyle/>
        <a:p>
          <a:endParaRPr lang="en-US"/>
        </a:p>
      </dgm:t>
    </dgm:pt>
    <dgm:pt modelId="{EEAD8297-B918-49A7-9E42-0D88B6770711}" type="sibTrans" cxnId="{955437E3-6638-41F7-BC4D-96AB50386E4C}">
      <dgm:prSet/>
      <dgm:spPr/>
      <dgm:t>
        <a:bodyPr/>
        <a:lstStyle/>
        <a:p>
          <a:endParaRPr lang="en-US"/>
        </a:p>
      </dgm:t>
    </dgm:pt>
    <dgm:pt modelId="{25313889-2CC3-44EA-A89A-1E1F0FB77E22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Salaries, Procurement yes</a:t>
          </a:r>
          <a:endParaRPr lang="en-US" dirty="0"/>
        </a:p>
      </dgm:t>
    </dgm:pt>
    <dgm:pt modelId="{39CB8A2F-D4AF-4EE1-A784-C864FD70FE29}" type="parTrans" cxnId="{0A32464D-C7A2-4160-A6E2-B63738E4B073}">
      <dgm:prSet/>
      <dgm:spPr/>
      <dgm:t>
        <a:bodyPr/>
        <a:lstStyle/>
        <a:p>
          <a:endParaRPr lang="en-US"/>
        </a:p>
      </dgm:t>
    </dgm:pt>
    <dgm:pt modelId="{7746E342-D247-466A-8154-CA8B2216E40A}" type="sibTrans" cxnId="{0A32464D-C7A2-4160-A6E2-B63738E4B073}">
      <dgm:prSet/>
      <dgm:spPr/>
      <dgm:t>
        <a:bodyPr/>
        <a:lstStyle/>
        <a:p>
          <a:endParaRPr lang="en-US"/>
        </a:p>
      </dgm:t>
    </dgm:pt>
    <dgm:pt modelId="{7F8839DE-60BE-465A-A538-3D3BE5AE538D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But, scholarship, Widow pension, Unemployment Allowance, “UBI(!)” etc. “Transfer </a:t>
          </a:r>
          <a:r>
            <a:rPr lang="en-US" dirty="0" err="1" smtClean="0"/>
            <a:t>Payments”..</a:t>
          </a:r>
          <a:r>
            <a:rPr lang="en-US" dirty="0" err="1" smtClean="0">
              <a:solidFill>
                <a:srgbClr val="FFC000"/>
              </a:solidFill>
            </a:rPr>
            <a:t>No</a:t>
          </a:r>
          <a:r>
            <a:rPr lang="en-US" dirty="0" smtClean="0">
              <a:solidFill>
                <a:srgbClr val="FFC000"/>
              </a:solidFill>
            </a:rPr>
            <a:t> Private final consumption (C)</a:t>
          </a:r>
          <a:endParaRPr lang="en-US" dirty="0">
            <a:solidFill>
              <a:srgbClr val="FFC000"/>
            </a:solidFill>
          </a:endParaRPr>
        </a:p>
      </dgm:t>
    </dgm:pt>
    <dgm:pt modelId="{6E42A57B-7280-460D-B95F-75A14DB55903}" type="parTrans" cxnId="{66866391-C775-4FF9-A0A8-471C251BFE96}">
      <dgm:prSet/>
      <dgm:spPr/>
      <dgm:t>
        <a:bodyPr/>
        <a:lstStyle/>
        <a:p>
          <a:endParaRPr lang="en-US"/>
        </a:p>
      </dgm:t>
    </dgm:pt>
    <dgm:pt modelId="{02E4CE21-549F-4D59-A70E-0C7CBFDDD677}" type="sibTrans" cxnId="{66866391-C775-4FF9-A0A8-471C251BFE96}">
      <dgm:prSet/>
      <dgm:spPr/>
      <dgm:t>
        <a:bodyPr/>
        <a:lstStyle/>
        <a:p>
          <a:endParaRPr lang="en-US"/>
        </a:p>
      </dgm:t>
    </dgm:pt>
    <dgm:pt modelId="{211B9B6E-60F0-4470-B697-CE7516538488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+Foreigner spending in India (</a:t>
          </a:r>
          <a:r>
            <a:rPr lang="en-US" dirty="0" err="1" smtClean="0"/>
            <a:t>e</a:t>
          </a:r>
          <a:r>
            <a:rPr lang="en-US" dirty="0" err="1" smtClean="0">
              <a:solidFill>
                <a:srgbClr val="FFC000"/>
              </a:solidFill>
            </a:rPr>
            <a:t>X</a:t>
          </a:r>
          <a:r>
            <a:rPr lang="en-US" dirty="0" err="1" smtClean="0"/>
            <a:t>port-i</a:t>
          </a:r>
          <a:r>
            <a:rPr lang="en-US" dirty="0" err="1" smtClean="0">
              <a:solidFill>
                <a:srgbClr val="FFC000"/>
              </a:solidFill>
            </a:rPr>
            <a:t>M</a:t>
          </a:r>
          <a:r>
            <a:rPr lang="en-US" dirty="0" err="1" smtClean="0"/>
            <a:t>p</a:t>
          </a:r>
          <a:r>
            <a:rPr lang="en-US" dirty="0" smtClean="0"/>
            <a:t>)</a:t>
          </a:r>
          <a:endParaRPr lang="en-US" dirty="0"/>
        </a:p>
      </dgm:t>
    </dgm:pt>
    <dgm:pt modelId="{4E437E98-2177-401E-A6D5-8ADE91606DA0}" type="parTrans" cxnId="{5FC93A79-04CF-4903-BC26-F510C8135132}">
      <dgm:prSet/>
      <dgm:spPr/>
      <dgm:t>
        <a:bodyPr/>
        <a:lstStyle/>
        <a:p>
          <a:endParaRPr lang="en-US"/>
        </a:p>
      </dgm:t>
    </dgm:pt>
    <dgm:pt modelId="{428D16F1-0346-4F83-ADFF-B7686AC6A36A}" type="sibTrans" cxnId="{5FC93A79-04CF-4903-BC26-F510C8135132}">
      <dgm:prSet/>
      <dgm:spPr/>
      <dgm:t>
        <a:bodyPr/>
        <a:lstStyle/>
        <a:p>
          <a:endParaRPr lang="en-US"/>
        </a:p>
      </dgm:t>
    </dgm:pt>
    <dgm:pt modelId="{AC038BF6-A7B0-4E9D-B39A-44D06FAA2CA3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b="0" dirty="0" smtClean="0">
              <a:solidFill>
                <a:srgbClr val="FFC000"/>
              </a:solidFill>
            </a:rPr>
            <a:t>-- imported Ferrari </a:t>
          </a:r>
          <a:br>
            <a:rPr lang="en-US" b="0" dirty="0" smtClean="0">
              <a:solidFill>
                <a:srgbClr val="FFC000"/>
              </a:solidFill>
            </a:rPr>
          </a:br>
          <a:r>
            <a:rPr lang="en-US" b="0" dirty="0" smtClean="0">
              <a:solidFill>
                <a:srgbClr val="FFC000"/>
              </a:solidFill>
            </a:rPr>
            <a:t>[private final consumption-</a:t>
          </a:r>
          <a:r>
            <a:rPr lang="en-US" b="0" dirty="0" err="1" smtClean="0">
              <a:solidFill>
                <a:srgbClr val="FFC000"/>
              </a:solidFill>
            </a:rPr>
            <a:t>walli</a:t>
          </a:r>
          <a:r>
            <a:rPr lang="en-US" b="0" dirty="0" smtClean="0">
              <a:solidFill>
                <a:srgbClr val="FFC000"/>
              </a:solidFill>
            </a:rPr>
            <a:t>, </a:t>
          </a:r>
          <a:br>
            <a:rPr lang="en-US" b="0" dirty="0" smtClean="0">
              <a:solidFill>
                <a:srgbClr val="FFC000"/>
              </a:solidFill>
            </a:rPr>
          </a:br>
          <a:r>
            <a:rPr lang="en-US" b="0" dirty="0" smtClean="0">
              <a:solidFill>
                <a:srgbClr val="FFC000"/>
              </a:solidFill>
            </a:rPr>
            <a:t>because it’s produced outside India]</a:t>
          </a:r>
          <a:endParaRPr lang="en-US" dirty="0">
            <a:solidFill>
              <a:srgbClr val="FFC000"/>
            </a:solidFill>
          </a:endParaRPr>
        </a:p>
      </dgm:t>
    </dgm:pt>
    <dgm:pt modelId="{577F8A06-4D9B-48C3-AEC3-8B8C1A889539}" type="parTrans" cxnId="{BF8097DB-2E04-4903-A04B-E513CEE29C96}">
      <dgm:prSet/>
      <dgm:spPr/>
      <dgm:t>
        <a:bodyPr/>
        <a:lstStyle/>
        <a:p>
          <a:endParaRPr lang="en-US"/>
        </a:p>
      </dgm:t>
    </dgm:pt>
    <dgm:pt modelId="{BCD3B1F4-7240-4BBD-8AD1-1BF4EC236B4D}" type="sibTrans" cxnId="{BF8097DB-2E04-4903-A04B-E513CEE29C96}">
      <dgm:prSet/>
      <dgm:spPr/>
      <dgm:t>
        <a:bodyPr/>
        <a:lstStyle/>
        <a:p>
          <a:endParaRPr lang="en-US"/>
        </a:p>
      </dgm:t>
    </dgm:pt>
    <dgm:pt modelId="{9B6C4F34-3DC8-46E5-BE0E-F01EE5D6000A}">
      <dgm:prSet phldrT="[Text]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+ Google paying call centre “service”</a:t>
          </a:r>
          <a:br>
            <a:rPr lang="en-US" dirty="0" smtClean="0"/>
          </a:br>
          <a:r>
            <a:rPr lang="en-US" dirty="0" smtClean="0"/>
            <a:t>+ Arnold Buying Desi Nano</a:t>
          </a:r>
          <a:endParaRPr lang="en-US" dirty="0"/>
        </a:p>
      </dgm:t>
    </dgm:pt>
    <dgm:pt modelId="{829CBEA7-D3F4-4243-9506-99B4E7EB407C}" type="parTrans" cxnId="{5A1CAC13-2D67-403F-B824-C94B37F64CA2}">
      <dgm:prSet/>
      <dgm:spPr/>
      <dgm:t>
        <a:bodyPr/>
        <a:lstStyle/>
        <a:p>
          <a:endParaRPr lang="en-US"/>
        </a:p>
      </dgm:t>
    </dgm:pt>
    <dgm:pt modelId="{C2A9B370-203A-49A2-9839-E2E0268D6EF9}" type="sibTrans" cxnId="{5A1CAC13-2D67-403F-B824-C94B37F64CA2}">
      <dgm:prSet/>
      <dgm:spPr/>
      <dgm:t>
        <a:bodyPr/>
        <a:lstStyle/>
        <a:p>
          <a:endParaRPr lang="en-US"/>
        </a:p>
      </dgm:t>
    </dgm:pt>
    <dgm:pt modelId="{1671FFF6-0F28-4DD7-9E5A-555E07F2D671}" type="pres">
      <dgm:prSet presAssocID="{CFD85B5C-03AB-49B6-A694-57EF63D476D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378D17-9F1E-4DEF-87A5-2CEEA8FD730C}" type="pres">
      <dgm:prSet presAssocID="{3FEF2468-0355-4210-932E-F39208851AE0}" presName="comp" presStyleCnt="0"/>
      <dgm:spPr/>
      <dgm:t>
        <a:bodyPr/>
        <a:lstStyle/>
        <a:p>
          <a:endParaRPr lang="en-US"/>
        </a:p>
      </dgm:t>
    </dgm:pt>
    <dgm:pt modelId="{48D73E99-8A27-48A9-A5CF-06BA639AC8C9}" type="pres">
      <dgm:prSet presAssocID="{3FEF2468-0355-4210-932E-F39208851AE0}" presName="box" presStyleLbl="node1" presStyleIdx="0" presStyleCnt="2" custScaleY="60810" custLinFactNeighborX="-32479" custLinFactNeighborY="-3191"/>
      <dgm:spPr/>
      <dgm:t>
        <a:bodyPr/>
        <a:lstStyle/>
        <a:p>
          <a:endParaRPr lang="en-US"/>
        </a:p>
      </dgm:t>
    </dgm:pt>
    <dgm:pt modelId="{2E2D5F6F-90D0-42B7-9CB7-E1F73C2786C7}" type="pres">
      <dgm:prSet presAssocID="{3FEF2468-0355-4210-932E-F39208851AE0}" presName="img" presStyleLbl="fgImgPlace1" presStyleIdx="0" presStyleCnt="2" custScaleY="50837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44F335-6DFA-49F3-BC5C-B3C94E0D5226}" type="pres">
      <dgm:prSet presAssocID="{3FEF2468-0355-4210-932E-F39208851AE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F694E-D17C-40CB-94E8-F58AB4562A92}" type="pres">
      <dgm:prSet presAssocID="{EEAD8297-B918-49A7-9E42-0D88B6770711}" presName="spacer" presStyleCnt="0"/>
      <dgm:spPr/>
      <dgm:t>
        <a:bodyPr/>
        <a:lstStyle/>
        <a:p>
          <a:endParaRPr lang="en-US"/>
        </a:p>
      </dgm:t>
    </dgm:pt>
    <dgm:pt modelId="{CE5FCB96-E771-4D82-9F93-3B3B3055BD72}" type="pres">
      <dgm:prSet presAssocID="{211B9B6E-60F0-4470-B697-CE7516538488}" presName="comp" presStyleCnt="0"/>
      <dgm:spPr/>
      <dgm:t>
        <a:bodyPr/>
        <a:lstStyle/>
        <a:p>
          <a:endParaRPr lang="en-US"/>
        </a:p>
      </dgm:t>
    </dgm:pt>
    <dgm:pt modelId="{5C4ADC1C-6DE6-459D-AF6C-F1D6E4DE92C9}" type="pres">
      <dgm:prSet presAssocID="{211B9B6E-60F0-4470-B697-CE7516538488}" presName="box" presStyleLbl="node1" presStyleIdx="1" presStyleCnt="2" custScaleY="71775"/>
      <dgm:spPr/>
      <dgm:t>
        <a:bodyPr/>
        <a:lstStyle/>
        <a:p>
          <a:endParaRPr lang="en-US"/>
        </a:p>
      </dgm:t>
    </dgm:pt>
    <dgm:pt modelId="{2F768136-028F-4033-9B4A-32DAEBB7AF22}" type="pres">
      <dgm:prSet presAssocID="{211B9B6E-60F0-4470-B697-CE7516538488}" presName="img" presStyleLbl="fgImgPlace1" presStyleIdx="1" presStyleCnt="2" custScaleX="67302" custScaleY="79158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E06D6A-F5FC-457A-B77F-8BA93E1D4849}" type="pres">
      <dgm:prSet presAssocID="{211B9B6E-60F0-4470-B697-CE751653848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AC8D67-9D3D-4674-A002-1BFE07030AA7}" type="presOf" srcId="{25313889-2CC3-44EA-A89A-1E1F0FB77E22}" destId="{48D73E99-8A27-48A9-A5CF-06BA639AC8C9}" srcOrd="0" destOrd="1" presId="urn:microsoft.com/office/officeart/2005/8/layout/vList4"/>
    <dgm:cxn modelId="{7533C386-45DD-47EC-9B48-36DA41919456}" type="presOf" srcId="{9B6C4F34-3DC8-46E5-BE0E-F01EE5D6000A}" destId="{90E06D6A-F5FC-457A-B77F-8BA93E1D4849}" srcOrd="1" destOrd="1" presId="urn:microsoft.com/office/officeart/2005/8/layout/vList4"/>
    <dgm:cxn modelId="{F052A5A3-FF17-4693-893B-6EE94516145C}" type="presOf" srcId="{25313889-2CC3-44EA-A89A-1E1F0FB77E22}" destId="{9544F335-6DFA-49F3-BC5C-B3C94E0D5226}" srcOrd="1" destOrd="1" presId="urn:microsoft.com/office/officeart/2005/8/layout/vList4"/>
    <dgm:cxn modelId="{5FC93A79-04CF-4903-BC26-F510C8135132}" srcId="{CFD85B5C-03AB-49B6-A694-57EF63D476D7}" destId="{211B9B6E-60F0-4470-B697-CE7516538488}" srcOrd="1" destOrd="0" parTransId="{4E437E98-2177-401E-A6D5-8ADE91606DA0}" sibTransId="{428D16F1-0346-4F83-ADFF-B7686AC6A36A}"/>
    <dgm:cxn modelId="{BC09252C-E441-49EE-8DA9-902569C2EEF5}" type="presOf" srcId="{AC038BF6-A7B0-4E9D-B39A-44D06FAA2CA3}" destId="{90E06D6A-F5FC-457A-B77F-8BA93E1D4849}" srcOrd="1" destOrd="2" presId="urn:microsoft.com/office/officeart/2005/8/layout/vList4"/>
    <dgm:cxn modelId="{6BD1663C-1159-4E44-96CF-87604B6ED3A2}" type="presOf" srcId="{211B9B6E-60F0-4470-B697-CE7516538488}" destId="{90E06D6A-F5FC-457A-B77F-8BA93E1D4849}" srcOrd="1" destOrd="0" presId="urn:microsoft.com/office/officeart/2005/8/layout/vList4"/>
    <dgm:cxn modelId="{A10BA92A-D1E5-438A-B270-145FC806E4E4}" type="presOf" srcId="{AC038BF6-A7B0-4E9D-B39A-44D06FAA2CA3}" destId="{5C4ADC1C-6DE6-459D-AF6C-F1D6E4DE92C9}" srcOrd="0" destOrd="2" presId="urn:microsoft.com/office/officeart/2005/8/layout/vList4"/>
    <dgm:cxn modelId="{66866391-C775-4FF9-A0A8-471C251BFE96}" srcId="{3FEF2468-0355-4210-932E-F39208851AE0}" destId="{7F8839DE-60BE-465A-A538-3D3BE5AE538D}" srcOrd="1" destOrd="0" parTransId="{6E42A57B-7280-460D-B95F-75A14DB55903}" sibTransId="{02E4CE21-549F-4D59-A70E-0C7CBFDDD677}"/>
    <dgm:cxn modelId="{5A1CAC13-2D67-403F-B824-C94B37F64CA2}" srcId="{211B9B6E-60F0-4470-B697-CE7516538488}" destId="{9B6C4F34-3DC8-46E5-BE0E-F01EE5D6000A}" srcOrd="0" destOrd="0" parTransId="{829CBEA7-D3F4-4243-9506-99B4E7EB407C}" sibTransId="{C2A9B370-203A-49A2-9839-E2E0268D6EF9}"/>
    <dgm:cxn modelId="{1909A7D2-0262-4E0F-9A11-FD0782F86EB6}" type="presOf" srcId="{211B9B6E-60F0-4470-B697-CE7516538488}" destId="{5C4ADC1C-6DE6-459D-AF6C-F1D6E4DE92C9}" srcOrd="0" destOrd="0" presId="urn:microsoft.com/office/officeart/2005/8/layout/vList4"/>
    <dgm:cxn modelId="{0A32464D-C7A2-4160-A6E2-B63738E4B073}" srcId="{3FEF2468-0355-4210-932E-F39208851AE0}" destId="{25313889-2CC3-44EA-A89A-1E1F0FB77E22}" srcOrd="0" destOrd="0" parTransId="{39CB8A2F-D4AF-4EE1-A784-C864FD70FE29}" sibTransId="{7746E342-D247-466A-8154-CA8B2216E40A}"/>
    <dgm:cxn modelId="{BF8097DB-2E04-4903-A04B-E513CEE29C96}" srcId="{211B9B6E-60F0-4470-B697-CE7516538488}" destId="{AC038BF6-A7B0-4E9D-B39A-44D06FAA2CA3}" srcOrd="1" destOrd="0" parTransId="{577F8A06-4D9B-48C3-AEC3-8B8C1A889539}" sibTransId="{BCD3B1F4-7240-4BBD-8AD1-1BF4EC236B4D}"/>
    <dgm:cxn modelId="{C7DA262F-BB98-4ECD-B0DF-B4965630336F}" type="presOf" srcId="{3FEF2468-0355-4210-932E-F39208851AE0}" destId="{48D73E99-8A27-48A9-A5CF-06BA639AC8C9}" srcOrd="0" destOrd="0" presId="urn:microsoft.com/office/officeart/2005/8/layout/vList4"/>
    <dgm:cxn modelId="{6952F47C-BF4C-48C1-909B-4D909483A0CA}" type="presOf" srcId="{9B6C4F34-3DC8-46E5-BE0E-F01EE5D6000A}" destId="{5C4ADC1C-6DE6-459D-AF6C-F1D6E4DE92C9}" srcOrd="0" destOrd="1" presId="urn:microsoft.com/office/officeart/2005/8/layout/vList4"/>
    <dgm:cxn modelId="{93399D01-BDDE-427D-994F-60298F1393C4}" type="presOf" srcId="{CFD85B5C-03AB-49B6-A694-57EF63D476D7}" destId="{1671FFF6-0F28-4DD7-9E5A-555E07F2D671}" srcOrd="0" destOrd="0" presId="urn:microsoft.com/office/officeart/2005/8/layout/vList4"/>
    <dgm:cxn modelId="{DFF0EAFB-E960-49AF-89F0-D786EFA00770}" type="presOf" srcId="{3FEF2468-0355-4210-932E-F39208851AE0}" destId="{9544F335-6DFA-49F3-BC5C-B3C94E0D5226}" srcOrd="1" destOrd="0" presId="urn:microsoft.com/office/officeart/2005/8/layout/vList4"/>
    <dgm:cxn modelId="{955437E3-6638-41F7-BC4D-96AB50386E4C}" srcId="{CFD85B5C-03AB-49B6-A694-57EF63D476D7}" destId="{3FEF2468-0355-4210-932E-F39208851AE0}" srcOrd="0" destOrd="0" parTransId="{E1135B51-0486-434B-88DF-F0D0E900B085}" sibTransId="{EEAD8297-B918-49A7-9E42-0D88B6770711}"/>
    <dgm:cxn modelId="{C1831BFD-210B-4959-B080-51FA162BC240}" type="presOf" srcId="{7F8839DE-60BE-465A-A538-3D3BE5AE538D}" destId="{9544F335-6DFA-49F3-BC5C-B3C94E0D5226}" srcOrd="1" destOrd="2" presId="urn:microsoft.com/office/officeart/2005/8/layout/vList4"/>
    <dgm:cxn modelId="{052A4736-12FF-436F-B039-C31F556CB36D}" type="presOf" srcId="{7F8839DE-60BE-465A-A538-3D3BE5AE538D}" destId="{48D73E99-8A27-48A9-A5CF-06BA639AC8C9}" srcOrd="0" destOrd="2" presId="urn:microsoft.com/office/officeart/2005/8/layout/vList4"/>
    <dgm:cxn modelId="{01E002E1-1FD7-4ACD-BAFC-355D822980F4}" type="presParOf" srcId="{1671FFF6-0F28-4DD7-9E5A-555E07F2D671}" destId="{B0378D17-9F1E-4DEF-87A5-2CEEA8FD730C}" srcOrd="0" destOrd="0" presId="urn:microsoft.com/office/officeart/2005/8/layout/vList4"/>
    <dgm:cxn modelId="{94599EC2-35DF-49BB-9AB3-4F2BA8573B2A}" type="presParOf" srcId="{B0378D17-9F1E-4DEF-87A5-2CEEA8FD730C}" destId="{48D73E99-8A27-48A9-A5CF-06BA639AC8C9}" srcOrd="0" destOrd="0" presId="urn:microsoft.com/office/officeart/2005/8/layout/vList4"/>
    <dgm:cxn modelId="{06D96378-2900-4E42-ADBD-AC6E9738FF16}" type="presParOf" srcId="{B0378D17-9F1E-4DEF-87A5-2CEEA8FD730C}" destId="{2E2D5F6F-90D0-42B7-9CB7-E1F73C2786C7}" srcOrd="1" destOrd="0" presId="urn:microsoft.com/office/officeart/2005/8/layout/vList4"/>
    <dgm:cxn modelId="{6DBF9D59-532D-42C1-A733-DFC931852356}" type="presParOf" srcId="{B0378D17-9F1E-4DEF-87A5-2CEEA8FD730C}" destId="{9544F335-6DFA-49F3-BC5C-B3C94E0D5226}" srcOrd="2" destOrd="0" presId="urn:microsoft.com/office/officeart/2005/8/layout/vList4"/>
    <dgm:cxn modelId="{2BBC6D2B-1BD6-4007-BEFD-006C1E4A7D45}" type="presParOf" srcId="{1671FFF6-0F28-4DD7-9E5A-555E07F2D671}" destId="{79DF694E-D17C-40CB-94E8-F58AB4562A92}" srcOrd="1" destOrd="0" presId="urn:microsoft.com/office/officeart/2005/8/layout/vList4"/>
    <dgm:cxn modelId="{E1B95B94-C3D4-47BD-870A-6BC2641C13CE}" type="presParOf" srcId="{1671FFF6-0F28-4DD7-9E5A-555E07F2D671}" destId="{CE5FCB96-E771-4D82-9F93-3B3B3055BD72}" srcOrd="2" destOrd="0" presId="urn:microsoft.com/office/officeart/2005/8/layout/vList4"/>
    <dgm:cxn modelId="{B9592E43-4F5D-4AC9-989C-43B136239117}" type="presParOf" srcId="{CE5FCB96-E771-4D82-9F93-3B3B3055BD72}" destId="{5C4ADC1C-6DE6-459D-AF6C-F1D6E4DE92C9}" srcOrd="0" destOrd="0" presId="urn:microsoft.com/office/officeart/2005/8/layout/vList4"/>
    <dgm:cxn modelId="{8E0E1238-19E9-4630-8647-68BFD0E0AEB2}" type="presParOf" srcId="{CE5FCB96-E771-4D82-9F93-3B3B3055BD72}" destId="{2F768136-028F-4033-9B4A-32DAEBB7AF22}" srcOrd="1" destOrd="0" presId="urn:microsoft.com/office/officeart/2005/8/layout/vList4"/>
    <dgm:cxn modelId="{4F5C7902-4959-4C85-A5F6-317C27076D9E}" type="presParOf" srcId="{CE5FCB96-E771-4D82-9F93-3B3B3055BD72}" destId="{90E06D6A-F5FC-457A-B77F-8BA93E1D484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C8AF9C-7968-45E1-90E6-91FE0B28D67D}" type="doc">
      <dgm:prSet loTypeId="urn:microsoft.com/office/officeart/2005/8/layout/vList4" loCatId="picture" qsTypeId="urn:microsoft.com/office/officeart/2005/8/quickstyle/simple1" qsCatId="simple" csTypeId="urn:microsoft.com/office/officeart/2005/8/colors/accent0_3" csCatId="mainScheme" phldr="1"/>
      <dgm:spPr/>
    </dgm:pt>
    <dgm:pt modelId="{05F2346C-39A8-48B5-A4F6-9F691ABE03EE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+Consumption (Final)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15C2BBC-DE0D-4C3E-9AC8-CF744E709A0D}" type="parTrans" cxnId="{BC20F253-76FB-43C6-95B3-9FD9BDF35DC0}">
      <dgm:prSet/>
      <dgm:spPr/>
      <dgm:t>
        <a:bodyPr/>
        <a:lstStyle/>
        <a:p>
          <a:endParaRPr lang="en-US"/>
        </a:p>
      </dgm:t>
    </dgm:pt>
    <dgm:pt modelId="{25E77D0A-5B53-4A75-B175-612269B55498}" type="sibTrans" cxnId="{BC20F253-76FB-43C6-95B3-9FD9BDF35DC0}">
      <dgm:prSet/>
      <dgm:spPr/>
      <dgm:t>
        <a:bodyPr/>
        <a:lstStyle/>
        <a:p>
          <a:endParaRPr lang="en-US"/>
        </a:p>
      </dgm:t>
    </dgm:pt>
    <dgm:pt modelId="{269A8471-6721-4581-887A-182C8AEE9968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+Government “Purchase”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DBD24030-D91B-48CB-A4B1-8D66C2D24D0F}" type="parTrans" cxnId="{898F8C28-52B7-4B48-845E-5435EE86517B}">
      <dgm:prSet/>
      <dgm:spPr/>
      <dgm:t>
        <a:bodyPr/>
        <a:lstStyle/>
        <a:p>
          <a:endParaRPr lang="en-US"/>
        </a:p>
      </dgm:t>
    </dgm:pt>
    <dgm:pt modelId="{6577904A-6368-42E1-B771-CB9E6E088763}" type="sibTrans" cxnId="{898F8C28-52B7-4B48-845E-5435EE86517B}">
      <dgm:prSet/>
      <dgm:spPr/>
      <dgm:t>
        <a:bodyPr/>
        <a:lstStyle/>
        <a:p>
          <a:endParaRPr lang="en-US"/>
        </a:p>
      </dgm:t>
    </dgm:pt>
    <dgm:pt modelId="{272AFD56-C51B-48F7-B49D-81A3D0C07AD6}">
      <dgm:prSet phldrT="[Text]" custT="1"/>
      <dgm:spPr/>
      <dgm:t>
        <a:bodyPr/>
        <a:lstStyle/>
        <a:p>
          <a:r>
            <a:rPr lang="en-US" sz="2800" dirty="0" smtClean="0">
              <a:latin typeface="Franklin Gothic Demi Cond" panose="020B0706030402020204" pitchFamily="34" charset="0"/>
            </a:rPr>
            <a:t>Foreigner’s Expenditure Or NET Export</a:t>
          </a:r>
        </a:p>
        <a:p>
          <a:r>
            <a:rPr lang="en-US" sz="2800" dirty="0" smtClean="0">
              <a:latin typeface="Franklin Gothic Demi Cond" panose="020B0706030402020204" pitchFamily="34" charset="0"/>
            </a:rPr>
            <a:t>(</a:t>
          </a:r>
          <a:r>
            <a:rPr lang="en-US" sz="2800" dirty="0" err="1" smtClean="0">
              <a:latin typeface="Franklin Gothic Demi Cond" panose="020B0706030402020204" pitchFamily="34" charset="0"/>
            </a:rPr>
            <a:t>e</a:t>
          </a:r>
          <a:r>
            <a:rPr lang="en-US" sz="2800" dirty="0" err="1" smtClean="0">
              <a:solidFill>
                <a:srgbClr val="FFC000"/>
              </a:solidFill>
              <a:latin typeface="Franklin Gothic Demi Cond" panose="020B0706030402020204" pitchFamily="34" charset="0"/>
            </a:rPr>
            <a:t>X</a:t>
          </a:r>
          <a:r>
            <a:rPr lang="en-US" sz="2800" dirty="0" err="1" smtClean="0">
              <a:latin typeface="Franklin Gothic Demi Cond" panose="020B0706030402020204" pitchFamily="34" charset="0"/>
            </a:rPr>
            <a:t>port-i</a:t>
          </a:r>
          <a:r>
            <a:rPr lang="en-US" sz="2800" dirty="0" err="1" smtClean="0">
              <a:solidFill>
                <a:srgbClr val="FFC000"/>
              </a:solidFill>
              <a:latin typeface="Franklin Gothic Demi Cond" panose="020B0706030402020204" pitchFamily="34" charset="0"/>
            </a:rPr>
            <a:t>M</a:t>
          </a:r>
          <a:r>
            <a:rPr lang="en-US" sz="2800" dirty="0" err="1" smtClean="0">
              <a:latin typeface="Franklin Gothic Demi Cond" panose="020B0706030402020204" pitchFamily="34" charset="0"/>
            </a:rPr>
            <a:t>port</a:t>
          </a:r>
          <a:r>
            <a:rPr lang="en-US" sz="2800" dirty="0" smtClean="0">
              <a:latin typeface="Franklin Gothic Demi Cond" panose="020B0706030402020204" pitchFamily="34" charset="0"/>
            </a:rPr>
            <a:t>)</a:t>
          </a:r>
          <a:endParaRPr lang="en-US" sz="2800" dirty="0">
            <a:latin typeface="Franklin Gothic Demi Cond" panose="020B0706030402020204" pitchFamily="34" charset="0"/>
          </a:endParaRPr>
        </a:p>
      </dgm:t>
    </dgm:pt>
    <dgm:pt modelId="{B388912F-6496-46B2-8FBF-C4CDE10D3EF6}" type="parTrans" cxnId="{D6179453-CB1C-4FF6-B069-87D1CAE4A31B}">
      <dgm:prSet/>
      <dgm:spPr/>
      <dgm:t>
        <a:bodyPr/>
        <a:lstStyle/>
        <a:p>
          <a:endParaRPr lang="en-US"/>
        </a:p>
      </dgm:t>
    </dgm:pt>
    <dgm:pt modelId="{B8C0F1CB-35E7-4588-8C94-DD0C402CC530}" type="sibTrans" cxnId="{D6179453-CB1C-4FF6-B069-87D1CAE4A31B}">
      <dgm:prSet/>
      <dgm:spPr/>
      <dgm:t>
        <a:bodyPr/>
        <a:lstStyle/>
        <a:p>
          <a:endParaRPr lang="en-US"/>
        </a:p>
      </dgm:t>
    </dgm:pt>
    <dgm:pt modelId="{763A8569-D62B-43B5-94FB-EFE2A42A1883}">
      <dgm:prSet phldrT="[Text]" custT="1"/>
      <dgm:spPr/>
      <dgm:t>
        <a:bodyPr/>
        <a:lstStyle/>
        <a:p>
          <a:r>
            <a:rPr lang="en-US" sz="4000" smtClean="0">
              <a:latin typeface="Franklin Gothic Demi Cond" panose="020B0706030402020204" pitchFamily="34" charset="0"/>
            </a:rPr>
            <a:t>+Investment</a:t>
          </a:r>
          <a:endParaRPr lang="en-US" sz="4000" dirty="0">
            <a:latin typeface="Franklin Gothic Demi Cond" panose="020B0706030402020204" pitchFamily="34" charset="0"/>
          </a:endParaRPr>
        </a:p>
      </dgm:t>
    </dgm:pt>
    <dgm:pt modelId="{E537F47C-FE23-4CFD-9FB5-1693939B213B}" type="parTrans" cxnId="{AC30AE25-5EE9-47D2-AC02-1CA358CF3D6D}">
      <dgm:prSet/>
      <dgm:spPr/>
      <dgm:t>
        <a:bodyPr/>
        <a:lstStyle/>
        <a:p>
          <a:endParaRPr lang="en-US"/>
        </a:p>
      </dgm:t>
    </dgm:pt>
    <dgm:pt modelId="{9F049E50-92A9-494A-8B41-E919FD96A65E}" type="sibTrans" cxnId="{AC30AE25-5EE9-47D2-AC02-1CA358CF3D6D}">
      <dgm:prSet/>
      <dgm:spPr/>
      <dgm:t>
        <a:bodyPr/>
        <a:lstStyle/>
        <a:p>
          <a:endParaRPr lang="en-US"/>
        </a:p>
      </dgm:t>
    </dgm:pt>
    <dgm:pt modelId="{1B395C17-1EFD-49D6-8D09-ACDE4F041891}" type="pres">
      <dgm:prSet presAssocID="{24C8AF9C-7968-45E1-90E6-91FE0B28D67D}" presName="linear" presStyleCnt="0">
        <dgm:presLayoutVars>
          <dgm:dir/>
          <dgm:resizeHandles val="exact"/>
        </dgm:presLayoutVars>
      </dgm:prSet>
      <dgm:spPr/>
    </dgm:pt>
    <dgm:pt modelId="{64406F93-A23C-4C0E-9732-96333D7D1B30}" type="pres">
      <dgm:prSet presAssocID="{05F2346C-39A8-48B5-A4F6-9F691ABE03EE}" presName="comp" presStyleCnt="0"/>
      <dgm:spPr/>
    </dgm:pt>
    <dgm:pt modelId="{7FE7C481-CC4C-438D-A0E5-FE4BD4703AE5}" type="pres">
      <dgm:prSet presAssocID="{05F2346C-39A8-48B5-A4F6-9F691ABE03EE}" presName="box" presStyleLbl="node1" presStyleIdx="0" presStyleCnt="4"/>
      <dgm:spPr/>
      <dgm:t>
        <a:bodyPr/>
        <a:lstStyle/>
        <a:p>
          <a:endParaRPr lang="en-US"/>
        </a:p>
      </dgm:t>
    </dgm:pt>
    <dgm:pt modelId="{059C59AB-4C23-4D65-B5CC-A7BDC1228394}" type="pres">
      <dgm:prSet presAssocID="{05F2346C-39A8-48B5-A4F6-9F691ABE03EE}" presName="img" presStyleLbl="fgImgPlace1" presStyleIdx="0" presStyleCnt="4" custScaleX="53009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06F914C-66D5-43D9-8FD8-E8B5D9FE94A8}" type="pres">
      <dgm:prSet presAssocID="{05F2346C-39A8-48B5-A4F6-9F691ABE03EE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EC5FA-4A05-4346-A9FF-3FDE84E547FE}" type="pres">
      <dgm:prSet presAssocID="{25E77D0A-5B53-4A75-B175-612269B55498}" presName="spacer" presStyleCnt="0"/>
      <dgm:spPr/>
    </dgm:pt>
    <dgm:pt modelId="{BD6DF1CD-2571-4AA2-B59A-707CFFD246D2}" type="pres">
      <dgm:prSet presAssocID="{763A8569-D62B-43B5-94FB-EFE2A42A1883}" presName="comp" presStyleCnt="0"/>
      <dgm:spPr/>
    </dgm:pt>
    <dgm:pt modelId="{BD1A8736-5362-4952-9AA5-780ADFB80CA2}" type="pres">
      <dgm:prSet presAssocID="{763A8569-D62B-43B5-94FB-EFE2A42A1883}" presName="box" presStyleLbl="node1" presStyleIdx="1" presStyleCnt="4"/>
      <dgm:spPr/>
      <dgm:t>
        <a:bodyPr/>
        <a:lstStyle/>
        <a:p>
          <a:endParaRPr lang="en-US"/>
        </a:p>
      </dgm:t>
    </dgm:pt>
    <dgm:pt modelId="{4821A82E-D3D2-4FEB-9BFC-F2C1AD178202}" type="pres">
      <dgm:prSet presAssocID="{763A8569-D62B-43B5-94FB-EFE2A42A1883}" presName="img" presStyleLbl="fgImgPlace1" presStyleIdx="1" presStyleCnt="4" custScaleX="67239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CA5142F-E0EF-43B3-BF99-8EEEB1B6CF72}" type="pres">
      <dgm:prSet presAssocID="{763A8569-D62B-43B5-94FB-EFE2A42A1883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03703-B735-4F59-B524-85D4C380508B}" type="pres">
      <dgm:prSet presAssocID="{9F049E50-92A9-494A-8B41-E919FD96A65E}" presName="spacer" presStyleCnt="0"/>
      <dgm:spPr/>
    </dgm:pt>
    <dgm:pt modelId="{33766E13-B147-403A-BB00-3F2A6A991472}" type="pres">
      <dgm:prSet presAssocID="{269A8471-6721-4581-887A-182C8AEE9968}" presName="comp" presStyleCnt="0"/>
      <dgm:spPr/>
    </dgm:pt>
    <dgm:pt modelId="{DE1FC019-4BA8-4CA3-947D-17DE153666A3}" type="pres">
      <dgm:prSet presAssocID="{269A8471-6721-4581-887A-182C8AEE9968}" presName="box" presStyleLbl="node1" presStyleIdx="2" presStyleCnt="4"/>
      <dgm:spPr/>
      <dgm:t>
        <a:bodyPr/>
        <a:lstStyle/>
        <a:p>
          <a:endParaRPr lang="en-US"/>
        </a:p>
      </dgm:t>
    </dgm:pt>
    <dgm:pt modelId="{94AA0345-AEB4-4A45-BE03-C93931C7F6B3}" type="pres">
      <dgm:prSet presAssocID="{269A8471-6721-4581-887A-182C8AEE9968}" presName="img" presStyleLbl="fgImgPlace1" presStyleIdx="2" presStyleCnt="4" custScaleX="67239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19BAA94-2346-4959-9F6D-5270861E640B}" type="pres">
      <dgm:prSet presAssocID="{269A8471-6721-4581-887A-182C8AEE9968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46E3A-C8F3-446E-8701-6C6D21F124EF}" type="pres">
      <dgm:prSet presAssocID="{6577904A-6368-42E1-B771-CB9E6E088763}" presName="spacer" presStyleCnt="0"/>
      <dgm:spPr/>
    </dgm:pt>
    <dgm:pt modelId="{3B749F0C-763C-4064-BFF9-C6E2343A14BD}" type="pres">
      <dgm:prSet presAssocID="{272AFD56-C51B-48F7-B49D-81A3D0C07AD6}" presName="comp" presStyleCnt="0"/>
      <dgm:spPr/>
    </dgm:pt>
    <dgm:pt modelId="{7D7A5F40-BEAB-486E-BB5E-606DB20E7421}" type="pres">
      <dgm:prSet presAssocID="{272AFD56-C51B-48F7-B49D-81A3D0C07AD6}" presName="box" presStyleLbl="node1" presStyleIdx="3" presStyleCnt="4"/>
      <dgm:spPr/>
      <dgm:t>
        <a:bodyPr/>
        <a:lstStyle/>
        <a:p>
          <a:endParaRPr lang="en-US"/>
        </a:p>
      </dgm:t>
    </dgm:pt>
    <dgm:pt modelId="{EA13153A-B9F8-4566-982F-1F5062989EFF}" type="pres">
      <dgm:prSet presAssocID="{272AFD56-C51B-48F7-B49D-81A3D0C07AD6}" presName="img" presStyleLbl="fgImgPlace1" presStyleIdx="3" presStyleCnt="4" custScaleX="49190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85BD8627-8B98-4D8F-BBDB-A880B20246A6}" type="pres">
      <dgm:prSet presAssocID="{272AFD56-C51B-48F7-B49D-81A3D0C07AD6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2E0BB9-BF9C-4020-BB93-E853E342A381}" type="presOf" srcId="{272AFD56-C51B-48F7-B49D-81A3D0C07AD6}" destId="{85BD8627-8B98-4D8F-BBDB-A880B20246A6}" srcOrd="1" destOrd="0" presId="urn:microsoft.com/office/officeart/2005/8/layout/vList4"/>
    <dgm:cxn modelId="{DEBA6750-8D86-4F4E-BC67-7C0C6DED78FD}" type="presOf" srcId="{763A8569-D62B-43B5-94FB-EFE2A42A1883}" destId="{BD1A8736-5362-4952-9AA5-780ADFB80CA2}" srcOrd="0" destOrd="0" presId="urn:microsoft.com/office/officeart/2005/8/layout/vList4"/>
    <dgm:cxn modelId="{898F8C28-52B7-4B48-845E-5435EE86517B}" srcId="{24C8AF9C-7968-45E1-90E6-91FE0B28D67D}" destId="{269A8471-6721-4581-887A-182C8AEE9968}" srcOrd="2" destOrd="0" parTransId="{DBD24030-D91B-48CB-A4B1-8D66C2D24D0F}" sibTransId="{6577904A-6368-42E1-B771-CB9E6E088763}"/>
    <dgm:cxn modelId="{AC30AE25-5EE9-47D2-AC02-1CA358CF3D6D}" srcId="{24C8AF9C-7968-45E1-90E6-91FE0B28D67D}" destId="{763A8569-D62B-43B5-94FB-EFE2A42A1883}" srcOrd="1" destOrd="0" parTransId="{E537F47C-FE23-4CFD-9FB5-1693939B213B}" sibTransId="{9F049E50-92A9-494A-8B41-E919FD96A65E}"/>
    <dgm:cxn modelId="{A5F432F3-D7B6-4BDF-A263-2BF851DC6A32}" type="presOf" srcId="{269A8471-6721-4581-887A-182C8AEE9968}" destId="{519BAA94-2346-4959-9F6D-5270861E640B}" srcOrd="1" destOrd="0" presId="urn:microsoft.com/office/officeart/2005/8/layout/vList4"/>
    <dgm:cxn modelId="{D6179453-CB1C-4FF6-B069-87D1CAE4A31B}" srcId="{24C8AF9C-7968-45E1-90E6-91FE0B28D67D}" destId="{272AFD56-C51B-48F7-B49D-81A3D0C07AD6}" srcOrd="3" destOrd="0" parTransId="{B388912F-6496-46B2-8FBF-C4CDE10D3EF6}" sibTransId="{B8C0F1CB-35E7-4588-8C94-DD0C402CC530}"/>
    <dgm:cxn modelId="{9377424C-C2FA-4E4B-948C-CF5BDA79AF9D}" type="presOf" srcId="{24C8AF9C-7968-45E1-90E6-91FE0B28D67D}" destId="{1B395C17-1EFD-49D6-8D09-ACDE4F041891}" srcOrd="0" destOrd="0" presId="urn:microsoft.com/office/officeart/2005/8/layout/vList4"/>
    <dgm:cxn modelId="{2FF8A323-27D2-4436-8329-920784BD2E31}" type="presOf" srcId="{05F2346C-39A8-48B5-A4F6-9F691ABE03EE}" destId="{406F914C-66D5-43D9-8FD8-E8B5D9FE94A8}" srcOrd="1" destOrd="0" presId="urn:microsoft.com/office/officeart/2005/8/layout/vList4"/>
    <dgm:cxn modelId="{AFA65AA9-5D3E-4B86-A8EA-F4B104FBAAC5}" type="presOf" srcId="{269A8471-6721-4581-887A-182C8AEE9968}" destId="{DE1FC019-4BA8-4CA3-947D-17DE153666A3}" srcOrd="0" destOrd="0" presId="urn:microsoft.com/office/officeart/2005/8/layout/vList4"/>
    <dgm:cxn modelId="{B94343D4-CFDA-4F1B-A751-4D751C4A803D}" type="presOf" srcId="{272AFD56-C51B-48F7-B49D-81A3D0C07AD6}" destId="{7D7A5F40-BEAB-486E-BB5E-606DB20E7421}" srcOrd="0" destOrd="0" presId="urn:microsoft.com/office/officeart/2005/8/layout/vList4"/>
    <dgm:cxn modelId="{BC20F253-76FB-43C6-95B3-9FD9BDF35DC0}" srcId="{24C8AF9C-7968-45E1-90E6-91FE0B28D67D}" destId="{05F2346C-39A8-48B5-A4F6-9F691ABE03EE}" srcOrd="0" destOrd="0" parTransId="{E15C2BBC-DE0D-4C3E-9AC8-CF744E709A0D}" sibTransId="{25E77D0A-5B53-4A75-B175-612269B55498}"/>
    <dgm:cxn modelId="{AE0DD41E-3292-4B0C-9690-F2FD27A22751}" type="presOf" srcId="{05F2346C-39A8-48B5-A4F6-9F691ABE03EE}" destId="{7FE7C481-CC4C-438D-A0E5-FE4BD4703AE5}" srcOrd="0" destOrd="0" presId="urn:microsoft.com/office/officeart/2005/8/layout/vList4"/>
    <dgm:cxn modelId="{E81A7384-B9D0-4E37-BDFF-D0A78026D90C}" type="presOf" srcId="{763A8569-D62B-43B5-94FB-EFE2A42A1883}" destId="{ECA5142F-E0EF-43B3-BF99-8EEEB1B6CF72}" srcOrd="1" destOrd="0" presId="urn:microsoft.com/office/officeart/2005/8/layout/vList4"/>
    <dgm:cxn modelId="{9325A567-4D32-47C9-926F-F5EEF573558B}" type="presParOf" srcId="{1B395C17-1EFD-49D6-8D09-ACDE4F041891}" destId="{64406F93-A23C-4C0E-9732-96333D7D1B30}" srcOrd="0" destOrd="0" presId="urn:microsoft.com/office/officeart/2005/8/layout/vList4"/>
    <dgm:cxn modelId="{50CE3B75-5682-4B0D-8792-9D726E3F2954}" type="presParOf" srcId="{64406F93-A23C-4C0E-9732-96333D7D1B30}" destId="{7FE7C481-CC4C-438D-A0E5-FE4BD4703AE5}" srcOrd="0" destOrd="0" presId="urn:microsoft.com/office/officeart/2005/8/layout/vList4"/>
    <dgm:cxn modelId="{BC06F10C-39FF-457F-898D-7A89CB8D5C2F}" type="presParOf" srcId="{64406F93-A23C-4C0E-9732-96333D7D1B30}" destId="{059C59AB-4C23-4D65-B5CC-A7BDC1228394}" srcOrd="1" destOrd="0" presId="urn:microsoft.com/office/officeart/2005/8/layout/vList4"/>
    <dgm:cxn modelId="{A1E86329-653D-4479-B8AA-A2D478A9F731}" type="presParOf" srcId="{64406F93-A23C-4C0E-9732-96333D7D1B30}" destId="{406F914C-66D5-43D9-8FD8-E8B5D9FE94A8}" srcOrd="2" destOrd="0" presId="urn:microsoft.com/office/officeart/2005/8/layout/vList4"/>
    <dgm:cxn modelId="{3A94CDA2-2165-4FC6-9197-9F439A6675C7}" type="presParOf" srcId="{1B395C17-1EFD-49D6-8D09-ACDE4F041891}" destId="{305EC5FA-4A05-4346-A9FF-3FDE84E547FE}" srcOrd="1" destOrd="0" presId="urn:microsoft.com/office/officeart/2005/8/layout/vList4"/>
    <dgm:cxn modelId="{95B5CAA5-970E-48D2-B87B-B744C57D3E75}" type="presParOf" srcId="{1B395C17-1EFD-49D6-8D09-ACDE4F041891}" destId="{BD6DF1CD-2571-4AA2-B59A-707CFFD246D2}" srcOrd="2" destOrd="0" presId="urn:microsoft.com/office/officeart/2005/8/layout/vList4"/>
    <dgm:cxn modelId="{AC1C1435-BAC2-427D-9446-D0E5689BE91E}" type="presParOf" srcId="{BD6DF1CD-2571-4AA2-B59A-707CFFD246D2}" destId="{BD1A8736-5362-4952-9AA5-780ADFB80CA2}" srcOrd="0" destOrd="0" presId="urn:microsoft.com/office/officeart/2005/8/layout/vList4"/>
    <dgm:cxn modelId="{85F44FEF-184D-4102-8A37-2ED19D3B64BA}" type="presParOf" srcId="{BD6DF1CD-2571-4AA2-B59A-707CFFD246D2}" destId="{4821A82E-D3D2-4FEB-9BFC-F2C1AD178202}" srcOrd="1" destOrd="0" presId="urn:microsoft.com/office/officeart/2005/8/layout/vList4"/>
    <dgm:cxn modelId="{B327AEAA-24C9-4A98-8340-D07C7CD3ABBF}" type="presParOf" srcId="{BD6DF1CD-2571-4AA2-B59A-707CFFD246D2}" destId="{ECA5142F-E0EF-43B3-BF99-8EEEB1B6CF72}" srcOrd="2" destOrd="0" presId="urn:microsoft.com/office/officeart/2005/8/layout/vList4"/>
    <dgm:cxn modelId="{ADA1A4CB-0F80-4A5E-B205-FD655CC61B88}" type="presParOf" srcId="{1B395C17-1EFD-49D6-8D09-ACDE4F041891}" destId="{7F603703-B735-4F59-B524-85D4C380508B}" srcOrd="3" destOrd="0" presId="urn:microsoft.com/office/officeart/2005/8/layout/vList4"/>
    <dgm:cxn modelId="{EEC3E694-6845-4503-A819-F77A4A14A3C7}" type="presParOf" srcId="{1B395C17-1EFD-49D6-8D09-ACDE4F041891}" destId="{33766E13-B147-403A-BB00-3F2A6A991472}" srcOrd="4" destOrd="0" presId="urn:microsoft.com/office/officeart/2005/8/layout/vList4"/>
    <dgm:cxn modelId="{A056BE57-DEE7-4DDA-B3C5-09CBE5A2B5AD}" type="presParOf" srcId="{33766E13-B147-403A-BB00-3F2A6A991472}" destId="{DE1FC019-4BA8-4CA3-947D-17DE153666A3}" srcOrd="0" destOrd="0" presId="urn:microsoft.com/office/officeart/2005/8/layout/vList4"/>
    <dgm:cxn modelId="{480C6893-ABF5-4133-8EF5-F028A9D02BB2}" type="presParOf" srcId="{33766E13-B147-403A-BB00-3F2A6A991472}" destId="{94AA0345-AEB4-4A45-BE03-C93931C7F6B3}" srcOrd="1" destOrd="0" presId="urn:microsoft.com/office/officeart/2005/8/layout/vList4"/>
    <dgm:cxn modelId="{4388A218-50FB-41F2-89B4-8EF32F548738}" type="presParOf" srcId="{33766E13-B147-403A-BB00-3F2A6A991472}" destId="{519BAA94-2346-4959-9F6D-5270861E640B}" srcOrd="2" destOrd="0" presId="urn:microsoft.com/office/officeart/2005/8/layout/vList4"/>
    <dgm:cxn modelId="{EB133C50-C813-4B80-AA55-BDF66C82587C}" type="presParOf" srcId="{1B395C17-1EFD-49D6-8D09-ACDE4F041891}" destId="{B1446E3A-C8F3-446E-8701-6C6D21F124EF}" srcOrd="5" destOrd="0" presId="urn:microsoft.com/office/officeart/2005/8/layout/vList4"/>
    <dgm:cxn modelId="{3CA28CB4-D0E0-44EF-AEE5-7BB47AACABDB}" type="presParOf" srcId="{1B395C17-1EFD-49D6-8D09-ACDE4F041891}" destId="{3B749F0C-763C-4064-BFF9-C6E2343A14BD}" srcOrd="6" destOrd="0" presId="urn:microsoft.com/office/officeart/2005/8/layout/vList4"/>
    <dgm:cxn modelId="{EB7450FF-0E88-4934-8F7B-E76177F76ADB}" type="presParOf" srcId="{3B749F0C-763C-4064-BFF9-C6E2343A14BD}" destId="{7D7A5F40-BEAB-486E-BB5E-606DB20E7421}" srcOrd="0" destOrd="0" presId="urn:microsoft.com/office/officeart/2005/8/layout/vList4"/>
    <dgm:cxn modelId="{E1DEBABF-7800-4039-B12F-8B256078C40D}" type="presParOf" srcId="{3B749F0C-763C-4064-BFF9-C6E2343A14BD}" destId="{EA13153A-B9F8-4566-982F-1F5062989EFF}" srcOrd="1" destOrd="0" presId="urn:microsoft.com/office/officeart/2005/8/layout/vList4"/>
    <dgm:cxn modelId="{396D3481-F94B-4A8F-BAF7-C4231F230ECC}" type="presParOf" srcId="{3B749F0C-763C-4064-BFF9-C6E2343A14BD}" destId="{85BD8627-8B98-4D8F-BBDB-A880B20246A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6A5799-AE8D-481A-B492-190598B4500A}" type="doc">
      <dgm:prSet loTypeId="urn:microsoft.com/office/officeart/2005/8/layout/vList4" loCatId="pictur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F62672-B4F7-4BF7-9E09-B1DCC5B20C08}">
      <dgm:prSet phldrT="[Text]"/>
      <dgm:spPr/>
      <dgm:t>
        <a:bodyPr/>
        <a:lstStyle/>
        <a:p>
          <a:r>
            <a:rPr lang="en-US" dirty="0" smtClean="0"/>
            <a:t>Expenditure</a:t>
          </a:r>
          <a:endParaRPr lang="en-US" dirty="0"/>
        </a:p>
      </dgm:t>
    </dgm:pt>
    <dgm:pt modelId="{91F5D4CE-448B-49CF-8F62-0897E5A14BEA}" type="parTrans" cxnId="{DD16DBEA-A9C3-46E3-95A4-E790D6CFA888}">
      <dgm:prSet/>
      <dgm:spPr/>
      <dgm:t>
        <a:bodyPr/>
        <a:lstStyle/>
        <a:p>
          <a:endParaRPr lang="en-US"/>
        </a:p>
      </dgm:t>
    </dgm:pt>
    <dgm:pt modelId="{D0E444DE-6225-484F-93CB-0EA2C1D18F49}" type="sibTrans" cxnId="{DD16DBEA-A9C3-46E3-95A4-E790D6CFA888}">
      <dgm:prSet/>
      <dgm:spPr/>
      <dgm:t>
        <a:bodyPr/>
        <a:lstStyle/>
        <a:p>
          <a:endParaRPr lang="en-US"/>
        </a:p>
      </dgm:t>
    </dgm:pt>
    <dgm:pt modelId="{5D8E18DC-588C-4182-9130-BC14EFB9751B}">
      <dgm:prSet phldrT="[Text]"/>
      <dgm:spPr/>
      <dgm:t>
        <a:bodyPr/>
        <a:lstStyle/>
        <a:p>
          <a:r>
            <a:rPr lang="en-US" dirty="0" smtClean="0"/>
            <a:t>C + I + G + (X – M)</a:t>
          </a:r>
          <a:endParaRPr lang="en-US" dirty="0"/>
        </a:p>
      </dgm:t>
    </dgm:pt>
    <dgm:pt modelId="{6083820E-E70E-4883-AAB7-B45950C32F29}" type="parTrans" cxnId="{DD34DE37-BF93-40AC-98B1-70830D080250}">
      <dgm:prSet/>
      <dgm:spPr/>
      <dgm:t>
        <a:bodyPr/>
        <a:lstStyle/>
        <a:p>
          <a:endParaRPr lang="en-US"/>
        </a:p>
      </dgm:t>
    </dgm:pt>
    <dgm:pt modelId="{B45D4BF9-C1EC-4ED8-9475-8CE5FC3F99FB}" type="sibTrans" cxnId="{DD34DE37-BF93-40AC-98B1-70830D080250}">
      <dgm:prSet/>
      <dgm:spPr/>
      <dgm:t>
        <a:bodyPr/>
        <a:lstStyle/>
        <a:p>
          <a:endParaRPr lang="en-US"/>
        </a:p>
      </dgm:t>
    </dgm:pt>
    <dgm:pt modelId="{4CCC57E2-EA2F-4B40-82AA-22BE5F0E949E}">
      <dgm:prSet phldrT="[Text]"/>
      <dgm:spPr/>
      <dgm:t>
        <a:bodyPr/>
        <a:lstStyle/>
        <a:p>
          <a:r>
            <a:rPr lang="en-US" dirty="0" smtClean="0"/>
            <a:t>Consumption, investment, Govt. purchase,  Net export</a:t>
          </a:r>
          <a:endParaRPr lang="en-US" dirty="0"/>
        </a:p>
      </dgm:t>
    </dgm:pt>
    <dgm:pt modelId="{764DB62D-45E6-4022-9D79-1962A1EEEF32}" type="parTrans" cxnId="{7E0D86E7-168E-46AC-B92B-2C6C8D869669}">
      <dgm:prSet/>
      <dgm:spPr/>
      <dgm:t>
        <a:bodyPr/>
        <a:lstStyle/>
        <a:p>
          <a:endParaRPr lang="en-US"/>
        </a:p>
      </dgm:t>
    </dgm:pt>
    <dgm:pt modelId="{4B921B17-F6C2-49CF-98C7-D5D6C42D6860}" type="sibTrans" cxnId="{7E0D86E7-168E-46AC-B92B-2C6C8D869669}">
      <dgm:prSet/>
      <dgm:spPr/>
      <dgm:t>
        <a:bodyPr/>
        <a:lstStyle/>
        <a:p>
          <a:endParaRPr lang="en-US"/>
        </a:p>
      </dgm:t>
    </dgm:pt>
    <dgm:pt modelId="{9E97A183-215E-4620-82B2-C394A034F4DE}">
      <dgm:prSet phldrT="[Text]"/>
      <dgm:spPr/>
      <dgm:t>
        <a:bodyPr/>
        <a:lstStyle/>
        <a:p>
          <a:r>
            <a:rPr lang="en-US" dirty="0" smtClean="0"/>
            <a:t>Production: Gross Value Added (GVA)</a:t>
          </a:r>
          <a:endParaRPr lang="en-US" dirty="0"/>
        </a:p>
      </dgm:t>
    </dgm:pt>
    <dgm:pt modelId="{F417142C-F59E-42E2-A7E8-FD6953DC68C9}" type="parTrans" cxnId="{D356D5B8-EEF6-4302-A358-A0D9B3F4E613}">
      <dgm:prSet/>
      <dgm:spPr/>
      <dgm:t>
        <a:bodyPr/>
        <a:lstStyle/>
        <a:p>
          <a:endParaRPr lang="en-US"/>
        </a:p>
      </dgm:t>
    </dgm:pt>
    <dgm:pt modelId="{D8E260C0-90B6-4285-A8AB-2C2B43DDD49D}" type="sibTrans" cxnId="{D356D5B8-EEF6-4302-A358-A0D9B3F4E613}">
      <dgm:prSet/>
      <dgm:spPr/>
      <dgm:t>
        <a:bodyPr/>
        <a:lstStyle/>
        <a:p>
          <a:endParaRPr lang="en-US"/>
        </a:p>
      </dgm:t>
    </dgm:pt>
    <dgm:pt modelId="{889E731C-67BA-4483-9FDC-430C4DF3EC40}">
      <dgm:prSet phldrT="[Text]"/>
      <dgm:spPr/>
      <dgm:t>
        <a:bodyPr/>
        <a:lstStyle/>
        <a:p>
          <a:r>
            <a:rPr lang="en-US" dirty="0" smtClean="0"/>
            <a:t>Income Method (WIPR0)</a:t>
          </a:r>
          <a:endParaRPr lang="en-US" dirty="0"/>
        </a:p>
      </dgm:t>
    </dgm:pt>
    <dgm:pt modelId="{C17AC218-886C-408E-8C06-7B1C1D53141D}" type="parTrans" cxnId="{755F5662-0D5A-4E1E-A41A-BC9051F598F4}">
      <dgm:prSet/>
      <dgm:spPr/>
      <dgm:t>
        <a:bodyPr/>
        <a:lstStyle/>
        <a:p>
          <a:endParaRPr lang="en-US"/>
        </a:p>
      </dgm:t>
    </dgm:pt>
    <dgm:pt modelId="{AE4D05E8-66D6-4DFA-99E8-0B01E09C3884}" type="sibTrans" cxnId="{755F5662-0D5A-4E1E-A41A-BC9051F598F4}">
      <dgm:prSet/>
      <dgm:spPr/>
      <dgm:t>
        <a:bodyPr/>
        <a:lstStyle/>
        <a:p>
          <a:endParaRPr lang="en-US"/>
        </a:p>
      </dgm:t>
    </dgm:pt>
    <dgm:pt modelId="{257B91D0-5CAA-431E-A1F4-C13A09A8428A}">
      <dgm:prSet phldrT="[Text]"/>
      <dgm:spPr/>
      <dgm:t>
        <a:bodyPr/>
        <a:lstStyle/>
        <a:p>
          <a:r>
            <a:rPr lang="en-US" dirty="0" smtClean="0"/>
            <a:t>W+I+P+R</a:t>
          </a:r>
          <a:endParaRPr lang="en-US" dirty="0"/>
        </a:p>
      </dgm:t>
    </dgm:pt>
    <dgm:pt modelId="{B9D747D5-E396-45C3-9964-DEBCEC6455EE}" type="parTrans" cxnId="{45876A40-D2FA-4D0F-A57F-EB6E94237683}">
      <dgm:prSet/>
      <dgm:spPr/>
      <dgm:t>
        <a:bodyPr/>
        <a:lstStyle/>
        <a:p>
          <a:endParaRPr lang="en-US"/>
        </a:p>
      </dgm:t>
    </dgm:pt>
    <dgm:pt modelId="{F1F3C0B0-364A-414E-8BCC-71AF6FB1B59C}" type="sibTrans" cxnId="{45876A40-D2FA-4D0F-A57F-EB6E94237683}">
      <dgm:prSet/>
      <dgm:spPr/>
      <dgm:t>
        <a:bodyPr/>
        <a:lstStyle/>
        <a:p>
          <a:endParaRPr lang="en-US"/>
        </a:p>
      </dgm:t>
    </dgm:pt>
    <dgm:pt modelId="{21CBB2E0-23EE-41CB-8A5E-029B20E61C24}">
      <dgm:prSet phldrT="[Text]"/>
      <dgm:spPr/>
      <dgm:t>
        <a:bodyPr/>
        <a:lstStyle/>
        <a:p>
          <a:r>
            <a:rPr lang="en-US" dirty="0" smtClean="0"/>
            <a:t>Wages, interest, profit, rent</a:t>
          </a:r>
          <a:endParaRPr lang="en-US" dirty="0"/>
        </a:p>
      </dgm:t>
    </dgm:pt>
    <dgm:pt modelId="{CCE161D4-49BA-43F2-B980-C0E33BE060FE}" type="parTrans" cxnId="{E4574976-BB83-40CD-AEEF-0CFC018B97C1}">
      <dgm:prSet/>
      <dgm:spPr/>
      <dgm:t>
        <a:bodyPr/>
        <a:lstStyle/>
        <a:p>
          <a:endParaRPr lang="en-US"/>
        </a:p>
      </dgm:t>
    </dgm:pt>
    <dgm:pt modelId="{C6D7E89E-A4FB-46A3-A0BA-9E35C7859770}" type="sibTrans" cxnId="{E4574976-BB83-40CD-AEEF-0CFC018B97C1}">
      <dgm:prSet/>
      <dgm:spPr/>
      <dgm:t>
        <a:bodyPr/>
        <a:lstStyle/>
        <a:p>
          <a:endParaRPr lang="en-US"/>
        </a:p>
      </dgm:t>
    </dgm:pt>
    <dgm:pt modelId="{C1C95BA8-2914-4AB6-92A1-55F54872CE55}">
      <dgm:prSet phldrT="[Text]"/>
      <dgm:spPr/>
      <dgm:t>
        <a:bodyPr/>
        <a:lstStyle/>
        <a:p>
          <a:r>
            <a:rPr lang="en-US" dirty="0" smtClean="0"/>
            <a:t>Total Value of Sale – Cost of intermediate goods</a:t>
          </a:r>
          <a:endParaRPr lang="en-US" dirty="0"/>
        </a:p>
      </dgm:t>
    </dgm:pt>
    <dgm:pt modelId="{04BF9CBC-315D-49F1-8003-12C36AEB5FD9}" type="parTrans" cxnId="{1A5B4693-A667-404B-9CED-5FD91E2BC1E8}">
      <dgm:prSet/>
      <dgm:spPr/>
      <dgm:t>
        <a:bodyPr/>
        <a:lstStyle/>
        <a:p>
          <a:endParaRPr lang="en-US"/>
        </a:p>
      </dgm:t>
    </dgm:pt>
    <dgm:pt modelId="{1166253A-59EF-46AC-8829-5AC17237CB10}" type="sibTrans" cxnId="{1A5B4693-A667-404B-9CED-5FD91E2BC1E8}">
      <dgm:prSet/>
      <dgm:spPr/>
      <dgm:t>
        <a:bodyPr/>
        <a:lstStyle/>
        <a:p>
          <a:endParaRPr lang="en-US"/>
        </a:p>
      </dgm:t>
    </dgm:pt>
    <dgm:pt modelId="{9F7FFE6D-393F-468E-A9EB-1CBEBE7AFD12}" type="pres">
      <dgm:prSet presAssocID="{8A6A5799-AE8D-481A-B492-190598B4500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B3A893-2BAC-42CD-825F-7AB5E00478E8}" type="pres">
      <dgm:prSet presAssocID="{16F62672-B4F7-4BF7-9E09-B1DCC5B20C08}" presName="comp" presStyleCnt="0"/>
      <dgm:spPr/>
      <dgm:t>
        <a:bodyPr/>
        <a:lstStyle/>
        <a:p>
          <a:endParaRPr lang="en-US"/>
        </a:p>
      </dgm:t>
    </dgm:pt>
    <dgm:pt modelId="{3D740416-64EB-4DAC-BAD8-634080DF0D7B}" type="pres">
      <dgm:prSet presAssocID="{16F62672-B4F7-4BF7-9E09-B1DCC5B20C08}" presName="box" presStyleLbl="node1" presStyleIdx="0" presStyleCnt="3"/>
      <dgm:spPr/>
      <dgm:t>
        <a:bodyPr/>
        <a:lstStyle/>
        <a:p>
          <a:endParaRPr lang="en-US"/>
        </a:p>
      </dgm:t>
    </dgm:pt>
    <dgm:pt modelId="{46E43901-0C3A-4FE8-ABEF-7AD22D7ADCC7}" type="pres">
      <dgm:prSet presAssocID="{16F62672-B4F7-4BF7-9E09-B1DCC5B20C08}" presName="img" presStyleLbl="fgImgPlace1" presStyleIdx="0" presStyleCnt="3" custScaleX="87387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EF4ABE5-4011-4206-9863-93D0E352C4AF}" type="pres">
      <dgm:prSet presAssocID="{16F62672-B4F7-4BF7-9E09-B1DCC5B20C0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1D0DB-F8B7-4F6C-8A52-AC6AD2B330D6}" type="pres">
      <dgm:prSet presAssocID="{D0E444DE-6225-484F-93CB-0EA2C1D18F49}" presName="spacer" presStyleCnt="0"/>
      <dgm:spPr/>
      <dgm:t>
        <a:bodyPr/>
        <a:lstStyle/>
        <a:p>
          <a:endParaRPr lang="en-US"/>
        </a:p>
      </dgm:t>
    </dgm:pt>
    <dgm:pt modelId="{5EB6C4E2-7A10-4FBD-A071-797925388C6A}" type="pres">
      <dgm:prSet presAssocID="{9E97A183-215E-4620-82B2-C394A034F4DE}" presName="comp" presStyleCnt="0"/>
      <dgm:spPr/>
      <dgm:t>
        <a:bodyPr/>
        <a:lstStyle/>
        <a:p>
          <a:endParaRPr lang="en-US"/>
        </a:p>
      </dgm:t>
    </dgm:pt>
    <dgm:pt modelId="{665BC997-5A7F-4ABF-999E-BD09546AFC2A}" type="pres">
      <dgm:prSet presAssocID="{9E97A183-215E-4620-82B2-C394A034F4DE}" presName="box" presStyleLbl="node1" presStyleIdx="1" presStyleCnt="3"/>
      <dgm:spPr/>
      <dgm:t>
        <a:bodyPr/>
        <a:lstStyle/>
        <a:p>
          <a:endParaRPr lang="en-US"/>
        </a:p>
      </dgm:t>
    </dgm:pt>
    <dgm:pt modelId="{1EB2817D-A778-4C99-80A5-660B73DBB902}" type="pres">
      <dgm:prSet presAssocID="{9E97A183-215E-4620-82B2-C394A034F4DE}" presName="img" presStyleLbl="fgImgPlace1" presStyleIdx="1" presStyleCnt="3" custScaleX="8738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07EB88-4510-4CBC-8F38-20F3C48D8532}" type="pres">
      <dgm:prSet presAssocID="{9E97A183-215E-4620-82B2-C394A034F4D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CD421-0613-4ABE-84FB-8879052A8E26}" type="pres">
      <dgm:prSet presAssocID="{D8E260C0-90B6-4285-A8AB-2C2B43DDD49D}" presName="spacer" presStyleCnt="0"/>
      <dgm:spPr/>
      <dgm:t>
        <a:bodyPr/>
        <a:lstStyle/>
        <a:p>
          <a:endParaRPr lang="en-US"/>
        </a:p>
      </dgm:t>
    </dgm:pt>
    <dgm:pt modelId="{CE87B5E9-7F94-4E53-8502-F7F348958B39}" type="pres">
      <dgm:prSet presAssocID="{889E731C-67BA-4483-9FDC-430C4DF3EC40}" presName="comp" presStyleCnt="0"/>
      <dgm:spPr/>
      <dgm:t>
        <a:bodyPr/>
        <a:lstStyle/>
        <a:p>
          <a:endParaRPr lang="en-US"/>
        </a:p>
      </dgm:t>
    </dgm:pt>
    <dgm:pt modelId="{72A70B42-8DED-4715-AB02-BFFA2E45F988}" type="pres">
      <dgm:prSet presAssocID="{889E731C-67BA-4483-9FDC-430C4DF3EC40}" presName="box" presStyleLbl="node1" presStyleIdx="2" presStyleCnt="3"/>
      <dgm:spPr/>
      <dgm:t>
        <a:bodyPr/>
        <a:lstStyle/>
        <a:p>
          <a:endParaRPr lang="en-US"/>
        </a:p>
      </dgm:t>
    </dgm:pt>
    <dgm:pt modelId="{4CA8BAC2-C787-4489-B8C2-0D31AEA05054}" type="pres">
      <dgm:prSet presAssocID="{889E731C-67BA-4483-9FDC-430C4DF3EC40}" presName="img" presStyleLbl="fgImgPlace1" presStyleIdx="2" presStyleCnt="3" custScaleX="8738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5EDD772-5535-4AEB-A62C-25089F27446F}" type="pres">
      <dgm:prSet presAssocID="{889E731C-67BA-4483-9FDC-430C4DF3EC4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574976-BB83-40CD-AEEF-0CFC018B97C1}" srcId="{889E731C-67BA-4483-9FDC-430C4DF3EC40}" destId="{21CBB2E0-23EE-41CB-8A5E-029B20E61C24}" srcOrd="1" destOrd="0" parTransId="{CCE161D4-49BA-43F2-B980-C0E33BE060FE}" sibTransId="{C6D7E89E-A4FB-46A3-A0BA-9E35C7859770}"/>
    <dgm:cxn modelId="{B55CF2E9-F7F0-4CA1-906C-818B2B3672B0}" type="presOf" srcId="{889E731C-67BA-4483-9FDC-430C4DF3EC40}" destId="{B5EDD772-5535-4AEB-A62C-25089F27446F}" srcOrd="1" destOrd="0" presId="urn:microsoft.com/office/officeart/2005/8/layout/vList4"/>
    <dgm:cxn modelId="{FE9F5BCC-1F5B-4E39-B87E-8C8BD4C9E09D}" type="presOf" srcId="{9E97A183-215E-4620-82B2-C394A034F4DE}" destId="{2F07EB88-4510-4CBC-8F38-20F3C48D8532}" srcOrd="1" destOrd="0" presId="urn:microsoft.com/office/officeart/2005/8/layout/vList4"/>
    <dgm:cxn modelId="{BA6C19FA-D44D-4862-8E9F-6B60EE706D9E}" type="presOf" srcId="{4CCC57E2-EA2F-4B40-82AA-22BE5F0E949E}" destId="{3D740416-64EB-4DAC-BAD8-634080DF0D7B}" srcOrd="0" destOrd="2" presId="urn:microsoft.com/office/officeart/2005/8/layout/vList4"/>
    <dgm:cxn modelId="{D356D5B8-EEF6-4302-A358-A0D9B3F4E613}" srcId="{8A6A5799-AE8D-481A-B492-190598B4500A}" destId="{9E97A183-215E-4620-82B2-C394A034F4DE}" srcOrd="1" destOrd="0" parTransId="{F417142C-F59E-42E2-A7E8-FD6953DC68C9}" sibTransId="{D8E260C0-90B6-4285-A8AB-2C2B43DDD49D}"/>
    <dgm:cxn modelId="{2F6CE5EC-4D72-4775-948E-FA08013B01D2}" type="presOf" srcId="{889E731C-67BA-4483-9FDC-430C4DF3EC40}" destId="{72A70B42-8DED-4715-AB02-BFFA2E45F988}" srcOrd="0" destOrd="0" presId="urn:microsoft.com/office/officeart/2005/8/layout/vList4"/>
    <dgm:cxn modelId="{5D9039CC-C574-4948-97FE-2BFE47A0A9DB}" type="presOf" srcId="{4CCC57E2-EA2F-4B40-82AA-22BE5F0E949E}" destId="{6EF4ABE5-4011-4206-9863-93D0E352C4AF}" srcOrd="1" destOrd="2" presId="urn:microsoft.com/office/officeart/2005/8/layout/vList4"/>
    <dgm:cxn modelId="{DD16DBEA-A9C3-46E3-95A4-E790D6CFA888}" srcId="{8A6A5799-AE8D-481A-B492-190598B4500A}" destId="{16F62672-B4F7-4BF7-9E09-B1DCC5B20C08}" srcOrd="0" destOrd="0" parTransId="{91F5D4CE-448B-49CF-8F62-0897E5A14BEA}" sibTransId="{D0E444DE-6225-484F-93CB-0EA2C1D18F49}"/>
    <dgm:cxn modelId="{3FE4B9BB-0478-49BB-B87F-806D7E70C3BC}" type="presOf" srcId="{21CBB2E0-23EE-41CB-8A5E-029B20E61C24}" destId="{72A70B42-8DED-4715-AB02-BFFA2E45F988}" srcOrd="0" destOrd="2" presId="urn:microsoft.com/office/officeart/2005/8/layout/vList4"/>
    <dgm:cxn modelId="{45876A40-D2FA-4D0F-A57F-EB6E94237683}" srcId="{889E731C-67BA-4483-9FDC-430C4DF3EC40}" destId="{257B91D0-5CAA-431E-A1F4-C13A09A8428A}" srcOrd="0" destOrd="0" parTransId="{B9D747D5-E396-45C3-9964-DEBCEC6455EE}" sibTransId="{F1F3C0B0-364A-414E-8BCC-71AF6FB1B59C}"/>
    <dgm:cxn modelId="{9FC358FC-F7E2-4A47-97C6-5CD9CC427323}" type="presOf" srcId="{16F62672-B4F7-4BF7-9E09-B1DCC5B20C08}" destId="{3D740416-64EB-4DAC-BAD8-634080DF0D7B}" srcOrd="0" destOrd="0" presId="urn:microsoft.com/office/officeart/2005/8/layout/vList4"/>
    <dgm:cxn modelId="{755F5662-0D5A-4E1E-A41A-BC9051F598F4}" srcId="{8A6A5799-AE8D-481A-B492-190598B4500A}" destId="{889E731C-67BA-4483-9FDC-430C4DF3EC40}" srcOrd="2" destOrd="0" parTransId="{C17AC218-886C-408E-8C06-7B1C1D53141D}" sibTransId="{AE4D05E8-66D6-4DFA-99E8-0B01E09C3884}"/>
    <dgm:cxn modelId="{D5207743-0BA5-4D29-9895-AFEE120C335E}" type="presOf" srcId="{C1C95BA8-2914-4AB6-92A1-55F54872CE55}" destId="{2F07EB88-4510-4CBC-8F38-20F3C48D8532}" srcOrd="1" destOrd="1" presId="urn:microsoft.com/office/officeart/2005/8/layout/vList4"/>
    <dgm:cxn modelId="{FE3BB7CB-C7DB-4E14-A9FB-A948B22EFC4E}" type="presOf" srcId="{257B91D0-5CAA-431E-A1F4-C13A09A8428A}" destId="{72A70B42-8DED-4715-AB02-BFFA2E45F988}" srcOrd="0" destOrd="1" presId="urn:microsoft.com/office/officeart/2005/8/layout/vList4"/>
    <dgm:cxn modelId="{441D65B2-6F88-40DD-998D-C251E0D3EF03}" type="presOf" srcId="{5D8E18DC-588C-4182-9130-BC14EFB9751B}" destId="{6EF4ABE5-4011-4206-9863-93D0E352C4AF}" srcOrd="1" destOrd="1" presId="urn:microsoft.com/office/officeart/2005/8/layout/vList4"/>
    <dgm:cxn modelId="{D17B75BC-1276-4556-B43C-78DA2A6CE7C1}" type="presOf" srcId="{257B91D0-5CAA-431E-A1F4-C13A09A8428A}" destId="{B5EDD772-5535-4AEB-A62C-25089F27446F}" srcOrd="1" destOrd="1" presId="urn:microsoft.com/office/officeart/2005/8/layout/vList4"/>
    <dgm:cxn modelId="{8FFEB426-5927-46E2-9CD7-7C93AD9D925C}" type="presOf" srcId="{9E97A183-215E-4620-82B2-C394A034F4DE}" destId="{665BC997-5A7F-4ABF-999E-BD09546AFC2A}" srcOrd="0" destOrd="0" presId="urn:microsoft.com/office/officeart/2005/8/layout/vList4"/>
    <dgm:cxn modelId="{DD34DE37-BF93-40AC-98B1-70830D080250}" srcId="{16F62672-B4F7-4BF7-9E09-B1DCC5B20C08}" destId="{5D8E18DC-588C-4182-9130-BC14EFB9751B}" srcOrd="0" destOrd="0" parTransId="{6083820E-E70E-4883-AAB7-B45950C32F29}" sibTransId="{B45D4BF9-C1EC-4ED8-9475-8CE5FC3F99FB}"/>
    <dgm:cxn modelId="{91171846-85E7-4CB3-9023-36C1FE4E1D68}" type="presOf" srcId="{21CBB2E0-23EE-41CB-8A5E-029B20E61C24}" destId="{B5EDD772-5535-4AEB-A62C-25089F27446F}" srcOrd="1" destOrd="2" presId="urn:microsoft.com/office/officeart/2005/8/layout/vList4"/>
    <dgm:cxn modelId="{54FA66A4-B5BA-4C29-9A8A-266F8E9DA7D5}" type="presOf" srcId="{5D8E18DC-588C-4182-9130-BC14EFB9751B}" destId="{3D740416-64EB-4DAC-BAD8-634080DF0D7B}" srcOrd="0" destOrd="1" presId="urn:microsoft.com/office/officeart/2005/8/layout/vList4"/>
    <dgm:cxn modelId="{4023721E-460C-4878-B6EC-8B963A253C79}" type="presOf" srcId="{16F62672-B4F7-4BF7-9E09-B1DCC5B20C08}" destId="{6EF4ABE5-4011-4206-9863-93D0E352C4AF}" srcOrd="1" destOrd="0" presId="urn:microsoft.com/office/officeart/2005/8/layout/vList4"/>
    <dgm:cxn modelId="{1A5B4693-A667-404B-9CED-5FD91E2BC1E8}" srcId="{9E97A183-215E-4620-82B2-C394A034F4DE}" destId="{C1C95BA8-2914-4AB6-92A1-55F54872CE55}" srcOrd="0" destOrd="0" parTransId="{04BF9CBC-315D-49F1-8003-12C36AEB5FD9}" sibTransId="{1166253A-59EF-46AC-8829-5AC17237CB10}"/>
    <dgm:cxn modelId="{0925C02C-388D-46E6-AE0D-AB0F75E72F4A}" type="presOf" srcId="{8A6A5799-AE8D-481A-B492-190598B4500A}" destId="{9F7FFE6D-393F-468E-A9EB-1CBEBE7AFD12}" srcOrd="0" destOrd="0" presId="urn:microsoft.com/office/officeart/2005/8/layout/vList4"/>
    <dgm:cxn modelId="{7D7FF0EC-9CCA-419D-8C94-F4AAF682EE1F}" type="presOf" srcId="{C1C95BA8-2914-4AB6-92A1-55F54872CE55}" destId="{665BC997-5A7F-4ABF-999E-BD09546AFC2A}" srcOrd="0" destOrd="1" presId="urn:microsoft.com/office/officeart/2005/8/layout/vList4"/>
    <dgm:cxn modelId="{7E0D86E7-168E-46AC-B92B-2C6C8D869669}" srcId="{16F62672-B4F7-4BF7-9E09-B1DCC5B20C08}" destId="{4CCC57E2-EA2F-4B40-82AA-22BE5F0E949E}" srcOrd="1" destOrd="0" parTransId="{764DB62D-45E6-4022-9D79-1962A1EEEF32}" sibTransId="{4B921B17-F6C2-49CF-98C7-D5D6C42D6860}"/>
    <dgm:cxn modelId="{4806CEC8-EF65-45F7-BDA6-A5014A10853F}" type="presParOf" srcId="{9F7FFE6D-393F-468E-A9EB-1CBEBE7AFD12}" destId="{36B3A893-2BAC-42CD-825F-7AB5E00478E8}" srcOrd="0" destOrd="0" presId="urn:microsoft.com/office/officeart/2005/8/layout/vList4"/>
    <dgm:cxn modelId="{2CDD115A-F2BE-4D76-A80E-2FDC23C8DEB8}" type="presParOf" srcId="{36B3A893-2BAC-42CD-825F-7AB5E00478E8}" destId="{3D740416-64EB-4DAC-BAD8-634080DF0D7B}" srcOrd="0" destOrd="0" presId="urn:microsoft.com/office/officeart/2005/8/layout/vList4"/>
    <dgm:cxn modelId="{8C3AE099-DF25-4C2A-9B02-037C6173B68F}" type="presParOf" srcId="{36B3A893-2BAC-42CD-825F-7AB5E00478E8}" destId="{46E43901-0C3A-4FE8-ABEF-7AD22D7ADCC7}" srcOrd="1" destOrd="0" presId="urn:microsoft.com/office/officeart/2005/8/layout/vList4"/>
    <dgm:cxn modelId="{2AF4DCA9-85C3-4B9F-92FA-DE7E09D47BCE}" type="presParOf" srcId="{36B3A893-2BAC-42CD-825F-7AB5E00478E8}" destId="{6EF4ABE5-4011-4206-9863-93D0E352C4AF}" srcOrd="2" destOrd="0" presId="urn:microsoft.com/office/officeart/2005/8/layout/vList4"/>
    <dgm:cxn modelId="{06089838-F1C1-4750-83E8-04129C25A048}" type="presParOf" srcId="{9F7FFE6D-393F-468E-A9EB-1CBEBE7AFD12}" destId="{8191D0DB-F8B7-4F6C-8A52-AC6AD2B330D6}" srcOrd="1" destOrd="0" presId="urn:microsoft.com/office/officeart/2005/8/layout/vList4"/>
    <dgm:cxn modelId="{C540BFBC-3B45-405F-8D06-B296676DBC6B}" type="presParOf" srcId="{9F7FFE6D-393F-468E-A9EB-1CBEBE7AFD12}" destId="{5EB6C4E2-7A10-4FBD-A071-797925388C6A}" srcOrd="2" destOrd="0" presId="urn:microsoft.com/office/officeart/2005/8/layout/vList4"/>
    <dgm:cxn modelId="{9815C6EA-305D-413B-A22D-CEEFA392D2D6}" type="presParOf" srcId="{5EB6C4E2-7A10-4FBD-A071-797925388C6A}" destId="{665BC997-5A7F-4ABF-999E-BD09546AFC2A}" srcOrd="0" destOrd="0" presId="urn:microsoft.com/office/officeart/2005/8/layout/vList4"/>
    <dgm:cxn modelId="{05CDE94F-36B4-4D90-9FD4-185A57102484}" type="presParOf" srcId="{5EB6C4E2-7A10-4FBD-A071-797925388C6A}" destId="{1EB2817D-A778-4C99-80A5-660B73DBB902}" srcOrd="1" destOrd="0" presId="urn:microsoft.com/office/officeart/2005/8/layout/vList4"/>
    <dgm:cxn modelId="{031147DC-4D99-4CFA-9352-E577998DCFCC}" type="presParOf" srcId="{5EB6C4E2-7A10-4FBD-A071-797925388C6A}" destId="{2F07EB88-4510-4CBC-8F38-20F3C48D8532}" srcOrd="2" destOrd="0" presId="urn:microsoft.com/office/officeart/2005/8/layout/vList4"/>
    <dgm:cxn modelId="{C44E3B4A-74E6-4525-87F3-4779E800B4F0}" type="presParOf" srcId="{9F7FFE6D-393F-468E-A9EB-1CBEBE7AFD12}" destId="{811CD421-0613-4ABE-84FB-8879052A8E26}" srcOrd="3" destOrd="0" presId="urn:microsoft.com/office/officeart/2005/8/layout/vList4"/>
    <dgm:cxn modelId="{2EF886E9-1721-4B1D-A6D9-E0E1DB6D9665}" type="presParOf" srcId="{9F7FFE6D-393F-468E-A9EB-1CBEBE7AFD12}" destId="{CE87B5E9-7F94-4E53-8502-F7F348958B39}" srcOrd="4" destOrd="0" presId="urn:microsoft.com/office/officeart/2005/8/layout/vList4"/>
    <dgm:cxn modelId="{9927BBFD-C9EC-40B4-9B8C-F4AE0EE8886B}" type="presParOf" srcId="{CE87B5E9-7F94-4E53-8502-F7F348958B39}" destId="{72A70B42-8DED-4715-AB02-BFFA2E45F988}" srcOrd="0" destOrd="0" presId="urn:microsoft.com/office/officeart/2005/8/layout/vList4"/>
    <dgm:cxn modelId="{E485BD1A-DA6D-4A71-A4E9-92FABD66E556}" type="presParOf" srcId="{CE87B5E9-7F94-4E53-8502-F7F348958B39}" destId="{4CA8BAC2-C787-4489-B8C2-0D31AEA05054}" srcOrd="1" destOrd="0" presId="urn:microsoft.com/office/officeart/2005/8/layout/vList4"/>
    <dgm:cxn modelId="{ED2A4A13-C7F0-4283-B1D1-1B7AB036C32E}" type="presParOf" srcId="{CE87B5E9-7F94-4E53-8502-F7F348958B39}" destId="{B5EDD772-5535-4AEB-A62C-25089F27446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2">
            <a:shade val="80000"/>
            <a:hueOff val="102602"/>
            <a:satOff val="-16982"/>
            <a:lumOff val="163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2">
            <a:shade val="80000"/>
            <a:hueOff val="205204"/>
            <a:satOff val="-33963"/>
            <a:lumOff val="32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36228-C4BC-4C92-A1B3-F5F5E44EDB7F}">
      <dsp:nvSpPr>
        <dsp:cNvPr id="0" name=""/>
        <dsp:cNvSpPr/>
      </dsp:nvSpPr>
      <dsp:spPr>
        <a:xfrm>
          <a:off x="0" y="0"/>
          <a:ext cx="6862274" cy="175274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8D3E8-54FE-4AE6-ADDE-C80FEC725A04}">
      <dsp:nvSpPr>
        <dsp:cNvPr id="0" name=""/>
        <dsp:cNvSpPr/>
      </dsp:nvSpPr>
      <dsp:spPr>
        <a:xfrm>
          <a:off x="207150" y="233699"/>
          <a:ext cx="1434677" cy="12853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2039A9B-FE89-4C5D-B765-13F3C0A1B7A9}">
      <dsp:nvSpPr>
        <dsp:cNvPr id="0" name=""/>
        <dsp:cNvSpPr/>
      </dsp:nvSpPr>
      <dsp:spPr>
        <a:xfrm rot="10800000">
          <a:off x="207150" y="1752746"/>
          <a:ext cx="1434677" cy="2142245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Rs.00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Wage(W)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Interest(I)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Profit(P)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Rent(R)</a:t>
          </a:r>
          <a:endParaRPr lang="en-US" sz="1800" kern="1200" dirty="0"/>
        </a:p>
      </dsp:txBody>
      <dsp:txXfrm rot="10800000">
        <a:off x="251271" y="1752746"/>
        <a:ext cx="1346435" cy="2098124"/>
      </dsp:txXfrm>
    </dsp:sp>
    <dsp:sp modelId="{3BBB944C-E9B1-412F-8B49-26CADE424EF1}">
      <dsp:nvSpPr>
        <dsp:cNvPr id="0" name=""/>
        <dsp:cNvSpPr/>
      </dsp:nvSpPr>
      <dsp:spPr>
        <a:xfrm>
          <a:off x="1785296" y="233699"/>
          <a:ext cx="1434677" cy="12853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D36945A-9094-4593-9B9D-AD58591CB8C6}">
      <dsp:nvSpPr>
        <dsp:cNvPr id="0" name=""/>
        <dsp:cNvSpPr/>
      </dsp:nvSpPr>
      <dsp:spPr>
        <a:xfrm rot="10800000">
          <a:off x="1785296" y="1752746"/>
          <a:ext cx="1434677" cy="2142245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Rs.1 lakh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Wage(W)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Interest(I)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Profit(P)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Rent(R)</a:t>
          </a:r>
          <a:endParaRPr lang="en-US" sz="1800" kern="1200" dirty="0"/>
        </a:p>
      </dsp:txBody>
      <dsp:txXfrm rot="10800000">
        <a:off x="1829417" y="1752746"/>
        <a:ext cx="1346435" cy="2098124"/>
      </dsp:txXfrm>
    </dsp:sp>
    <dsp:sp modelId="{C2EA7481-97B1-4585-AA3F-20616F66440C}">
      <dsp:nvSpPr>
        <dsp:cNvPr id="0" name=""/>
        <dsp:cNvSpPr/>
      </dsp:nvSpPr>
      <dsp:spPr>
        <a:xfrm>
          <a:off x="3363441" y="233699"/>
          <a:ext cx="1434677" cy="12853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849682B-F585-4DC4-9085-2A9EC9287938}">
      <dsp:nvSpPr>
        <dsp:cNvPr id="0" name=""/>
        <dsp:cNvSpPr/>
      </dsp:nvSpPr>
      <dsp:spPr>
        <a:xfrm rot="10800000">
          <a:off x="3363441" y="1752746"/>
          <a:ext cx="1434677" cy="2142245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Rs.5 lakh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Wage(W)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Interest(I)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Profit(P)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Rent(R)</a:t>
          </a:r>
          <a:endParaRPr lang="en-US" sz="1800" kern="1200" dirty="0"/>
        </a:p>
      </dsp:txBody>
      <dsp:txXfrm rot="10800000">
        <a:off x="3407562" y="1752746"/>
        <a:ext cx="1346435" cy="2098124"/>
      </dsp:txXfrm>
    </dsp:sp>
    <dsp:sp modelId="{91F8DD2D-0192-4D9D-B488-01D2BF5B8A4C}">
      <dsp:nvSpPr>
        <dsp:cNvPr id="0" name=""/>
        <dsp:cNvSpPr/>
      </dsp:nvSpPr>
      <dsp:spPr>
        <a:xfrm>
          <a:off x="5081016" y="233699"/>
          <a:ext cx="1434677" cy="12853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5E5A5E-FD64-4DDB-BEC8-DF282D796142}">
      <dsp:nvSpPr>
        <dsp:cNvPr id="0" name=""/>
        <dsp:cNvSpPr/>
      </dsp:nvSpPr>
      <dsp:spPr>
        <a:xfrm rot="10800000">
          <a:off x="4941587" y="1752746"/>
          <a:ext cx="1713535" cy="2142245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Rs. 10 lakh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u="sng" kern="1200" dirty="0" smtClean="0"/>
            <a:t>Final product</a:t>
          </a:r>
          <a:endParaRPr lang="en-US" sz="2300" u="sng" kern="1200" dirty="0"/>
        </a:p>
      </dsp:txBody>
      <dsp:txXfrm rot="10800000">
        <a:off x="4994284" y="1752746"/>
        <a:ext cx="1608141" cy="20895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328E1-39F3-4A8E-B269-F1AA8F9C400B}">
      <dsp:nvSpPr>
        <dsp:cNvPr id="0" name=""/>
        <dsp:cNvSpPr/>
      </dsp:nvSpPr>
      <dsp:spPr>
        <a:xfrm>
          <a:off x="4827" y="0"/>
          <a:ext cx="1442791" cy="67798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1</a:t>
          </a:r>
          <a:endParaRPr lang="en-US" sz="3100" kern="1200" dirty="0"/>
        </a:p>
      </dsp:txBody>
      <dsp:txXfrm>
        <a:off x="24685" y="19858"/>
        <a:ext cx="1403075" cy="638269"/>
      </dsp:txXfrm>
    </dsp:sp>
    <dsp:sp modelId="{B66A0D0E-AD92-4298-9EC0-71E1AC6DBCCE}">
      <dsp:nvSpPr>
        <dsp:cNvPr id="0" name=""/>
        <dsp:cNvSpPr/>
      </dsp:nvSpPr>
      <dsp:spPr>
        <a:xfrm>
          <a:off x="1591898" y="160086"/>
          <a:ext cx="305871" cy="357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591898" y="231648"/>
        <a:ext cx="214110" cy="214688"/>
      </dsp:txXfrm>
    </dsp:sp>
    <dsp:sp modelId="{EC0E1705-4C34-4510-B518-EE2A1EE4425F}">
      <dsp:nvSpPr>
        <dsp:cNvPr id="0" name=""/>
        <dsp:cNvSpPr/>
      </dsp:nvSpPr>
      <dsp:spPr>
        <a:xfrm>
          <a:off x="2024735" y="0"/>
          <a:ext cx="1442791" cy="67798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4</a:t>
          </a:r>
          <a:endParaRPr lang="en-US" sz="3100" kern="1200" dirty="0"/>
        </a:p>
      </dsp:txBody>
      <dsp:txXfrm>
        <a:off x="2044593" y="19858"/>
        <a:ext cx="1403075" cy="638269"/>
      </dsp:txXfrm>
    </dsp:sp>
    <dsp:sp modelId="{E4276608-8E14-4DCE-BB89-CE652BF870F1}">
      <dsp:nvSpPr>
        <dsp:cNvPr id="0" name=""/>
        <dsp:cNvSpPr/>
      </dsp:nvSpPr>
      <dsp:spPr>
        <a:xfrm>
          <a:off x="3611806" y="160086"/>
          <a:ext cx="305871" cy="357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611806" y="231648"/>
        <a:ext cx="214110" cy="214688"/>
      </dsp:txXfrm>
    </dsp:sp>
    <dsp:sp modelId="{0590E719-AB3A-4D20-9A8F-DDFA7684260D}">
      <dsp:nvSpPr>
        <dsp:cNvPr id="0" name=""/>
        <dsp:cNvSpPr/>
      </dsp:nvSpPr>
      <dsp:spPr>
        <a:xfrm>
          <a:off x="4044644" y="0"/>
          <a:ext cx="1442791" cy="67798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5</a:t>
          </a:r>
          <a:endParaRPr lang="en-US" sz="3100" kern="1200" dirty="0"/>
        </a:p>
      </dsp:txBody>
      <dsp:txXfrm>
        <a:off x="4064502" y="19858"/>
        <a:ext cx="1403075" cy="6382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84C93-CD01-4F94-81C7-506C948D248D}">
      <dsp:nvSpPr>
        <dsp:cNvPr id="0" name=""/>
        <dsp:cNvSpPr/>
      </dsp:nvSpPr>
      <dsp:spPr>
        <a:xfrm>
          <a:off x="3519170" y="1816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Iron ore-&gt; Steel -&gt;Cylinder| [Gas-&gt;LPG]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LPG </a:t>
          </a:r>
          <a:r>
            <a:rPr lang="en-US" sz="2500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@Basic</a:t>
          </a:r>
          <a:r>
            <a:rPr lang="en-US" sz="2500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600 per cylinder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9170" y="124726"/>
        <a:ext cx="4910024" cy="737463"/>
      </dsp:txXfrm>
    </dsp:sp>
    <dsp:sp modelId="{3C54999A-46A7-4F31-9038-0B20CF71DB3E}">
      <dsp:nvSpPr>
        <dsp:cNvPr id="0" name=""/>
        <dsp:cNvSpPr/>
      </dsp:nvSpPr>
      <dsp:spPr>
        <a:xfrm>
          <a:off x="0" y="1816"/>
          <a:ext cx="3519170" cy="983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Rs.600 GVA @Basic price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49816"/>
        <a:ext cx="3423170" cy="887283"/>
      </dsp:txXfrm>
    </dsp:sp>
    <dsp:sp modelId="{A6C86708-336A-40B1-81CE-678047ADCCF1}">
      <dsp:nvSpPr>
        <dsp:cNvPr id="0" name=""/>
        <dsp:cNvSpPr/>
      </dsp:nvSpPr>
      <dsp:spPr>
        <a:xfrm>
          <a:off x="3519170" y="1083427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003B2-CAD7-49D6-8979-3DA274C91F85}">
      <dsp:nvSpPr>
        <dsp:cNvPr id="0" name=""/>
        <dsp:cNvSpPr/>
      </dsp:nvSpPr>
      <dsp:spPr>
        <a:xfrm>
          <a:off x="0" y="1083427"/>
          <a:ext cx="3519170" cy="983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+Excise on </a:t>
          </a:r>
          <a:r>
            <a:rPr lang="en-US" sz="2700" strike="noStrike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mfg</a:t>
          </a:r>
          <a:r>
            <a:rPr lang="en-US" sz="27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[CGST]</a:t>
          </a:r>
          <a:br>
            <a:rPr lang="en-US" sz="27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7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 VAT on sale [SGST/ UT]</a:t>
          </a:r>
          <a:endParaRPr lang="en-US" sz="27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1131427"/>
        <a:ext cx="3423170" cy="887283"/>
      </dsp:txXfrm>
    </dsp:sp>
    <dsp:sp modelId="{6BCC632F-69CA-40BC-8080-CF83C2647458}">
      <dsp:nvSpPr>
        <dsp:cNvPr id="0" name=""/>
        <dsp:cNvSpPr/>
      </dsp:nvSpPr>
      <dsp:spPr>
        <a:xfrm>
          <a:off x="3519170" y="2165039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7758-600E-4765-AA7E-27928E562C06}">
      <dsp:nvSpPr>
        <dsp:cNvPr id="0" name=""/>
        <dsp:cNvSpPr/>
      </dsp:nvSpPr>
      <dsp:spPr>
        <a:xfrm>
          <a:off x="0" y="2165039"/>
          <a:ext cx="3519170" cy="983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700/- with tax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2213039"/>
        <a:ext cx="3423170" cy="887283"/>
      </dsp:txXfrm>
    </dsp:sp>
    <dsp:sp modelId="{C0FBC675-0246-4749-AE0B-A98493BCD741}">
      <dsp:nvSpPr>
        <dsp:cNvPr id="0" name=""/>
        <dsp:cNvSpPr/>
      </dsp:nvSpPr>
      <dsp:spPr>
        <a:xfrm>
          <a:off x="3519170" y="3246651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PAHAL (DBT) Scheme, 2014, Petro Min.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9170" y="3369561"/>
        <a:ext cx="4910024" cy="737463"/>
      </dsp:txXfrm>
    </dsp:sp>
    <dsp:sp modelId="{F08BC903-2121-4A63-9EAA-72B849604A63}">
      <dsp:nvSpPr>
        <dsp:cNvPr id="0" name=""/>
        <dsp:cNvSpPr/>
      </dsp:nvSpPr>
      <dsp:spPr>
        <a:xfrm>
          <a:off x="0" y="3246651"/>
          <a:ext cx="3519170" cy="983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Rs. 300 Subsidy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3294651"/>
        <a:ext cx="3423170" cy="887283"/>
      </dsp:txXfrm>
    </dsp:sp>
    <dsp:sp modelId="{AFE349D4-D070-44AB-B05E-663925E4531B}">
      <dsp:nvSpPr>
        <dsp:cNvPr id="0" name=""/>
        <dsp:cNvSpPr/>
      </dsp:nvSpPr>
      <dsp:spPr>
        <a:xfrm>
          <a:off x="3519170" y="4328263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Market Price [GDP]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9170" y="4451173"/>
        <a:ext cx="4910024" cy="737463"/>
      </dsp:txXfrm>
    </dsp:sp>
    <dsp:sp modelId="{6DE88328-C323-4EF1-A4CF-21EF15FC34FE}">
      <dsp:nvSpPr>
        <dsp:cNvPr id="0" name=""/>
        <dsp:cNvSpPr/>
      </dsp:nvSpPr>
      <dsp:spPr>
        <a:xfrm>
          <a:off x="0" y="4328263"/>
          <a:ext cx="3519170" cy="983283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= Rs.400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4376263"/>
        <a:ext cx="3423170" cy="8872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025ED-FDD8-48F3-BFB0-A9306E772591}">
      <dsp:nvSpPr>
        <dsp:cNvPr id="0" name=""/>
        <dsp:cNvSpPr/>
      </dsp:nvSpPr>
      <dsp:spPr>
        <a:xfrm>
          <a:off x="0" y="0"/>
          <a:ext cx="5271506" cy="664145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GDP is the Market value of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120715" y="0"/>
        <a:ext cx="4150791" cy="664145"/>
      </dsp:txXfrm>
    </dsp:sp>
    <dsp:sp modelId="{AEFB42E5-577C-4E67-90C0-622E6EE49D7E}">
      <dsp:nvSpPr>
        <dsp:cNvPr id="0" name=""/>
        <dsp:cNvSpPr/>
      </dsp:nvSpPr>
      <dsp:spPr>
        <a:xfrm>
          <a:off x="273885" y="66414"/>
          <a:ext cx="639359" cy="5313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0B4EED-3EA5-42E0-8F07-6C5CD9A72120}">
      <dsp:nvSpPr>
        <dsp:cNvPr id="0" name=""/>
        <dsp:cNvSpPr/>
      </dsp:nvSpPr>
      <dsp:spPr>
        <a:xfrm>
          <a:off x="0" y="730559"/>
          <a:ext cx="5271506" cy="6641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All final goods &amp; services</a:t>
          </a:r>
        </a:p>
      </dsp:txBody>
      <dsp:txXfrm>
        <a:off x="1120715" y="730559"/>
        <a:ext cx="4150791" cy="664145"/>
      </dsp:txXfrm>
    </dsp:sp>
    <dsp:sp modelId="{F7AA12A3-17AB-4360-BDA5-81A8A8661200}">
      <dsp:nvSpPr>
        <dsp:cNvPr id="0" name=""/>
        <dsp:cNvSpPr/>
      </dsp:nvSpPr>
      <dsp:spPr>
        <a:xfrm>
          <a:off x="273885" y="796974"/>
          <a:ext cx="639359" cy="5313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BEA3BB-E00A-400A-8B47-93537418A92F}">
      <dsp:nvSpPr>
        <dsp:cNvPr id="0" name=""/>
        <dsp:cNvSpPr/>
      </dsp:nvSpPr>
      <dsp:spPr>
        <a:xfrm>
          <a:off x="0" y="1461119"/>
          <a:ext cx="5271506" cy="6641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Franklin Gothic Medium Cond" panose="020B0606030402020204" pitchFamily="34" charset="0"/>
            </a:rPr>
            <a:t>Produced within country</a:t>
          </a:r>
          <a:endParaRPr lang="en-US" sz="3200" kern="1200" dirty="0" smtClean="0">
            <a:latin typeface="Franklin Gothic Medium Cond" panose="020B0606030402020204" pitchFamily="34" charset="0"/>
          </a:endParaRPr>
        </a:p>
      </dsp:txBody>
      <dsp:txXfrm>
        <a:off x="1120715" y="1461119"/>
        <a:ext cx="4150791" cy="664145"/>
      </dsp:txXfrm>
    </dsp:sp>
    <dsp:sp modelId="{185E4CC0-16B7-4981-AA5F-4E6721114ADD}">
      <dsp:nvSpPr>
        <dsp:cNvPr id="0" name=""/>
        <dsp:cNvSpPr/>
      </dsp:nvSpPr>
      <dsp:spPr>
        <a:xfrm>
          <a:off x="273885" y="1527534"/>
          <a:ext cx="639359" cy="5313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ADB4-6080-4165-AF7C-1F3276DAD0C9}">
      <dsp:nvSpPr>
        <dsp:cNvPr id="0" name=""/>
        <dsp:cNvSpPr/>
      </dsp:nvSpPr>
      <dsp:spPr>
        <a:xfrm>
          <a:off x="0" y="2191679"/>
          <a:ext cx="5271506" cy="6641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Franklin Gothic Medium Cond" panose="020B0606030402020204" pitchFamily="34" charset="0"/>
            </a:rPr>
            <a:t>For a given time period.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120715" y="2191679"/>
        <a:ext cx="4150791" cy="664145"/>
      </dsp:txXfrm>
    </dsp:sp>
    <dsp:sp modelId="{7C3117D8-D7B1-4E53-AF28-9D6BD6F69C2E}">
      <dsp:nvSpPr>
        <dsp:cNvPr id="0" name=""/>
        <dsp:cNvSpPr/>
      </dsp:nvSpPr>
      <dsp:spPr>
        <a:xfrm>
          <a:off x="273885" y="2258093"/>
          <a:ext cx="639359" cy="5313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40416-64EB-4DAC-BAD8-634080DF0D7B}">
      <dsp:nvSpPr>
        <dsp:cNvPr id="0" name=""/>
        <dsp:cNvSpPr/>
      </dsp:nvSpPr>
      <dsp:spPr>
        <a:xfrm>
          <a:off x="0" y="0"/>
          <a:ext cx="8797925" cy="1785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Expenditure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 + I + G + (X – M)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Consumption, investment, Govt. purchase,  Net export</a:t>
          </a:r>
          <a:endParaRPr lang="en-US" sz="2300" kern="1200" dirty="0"/>
        </a:p>
      </dsp:txBody>
      <dsp:txXfrm>
        <a:off x="1938178" y="0"/>
        <a:ext cx="6859746" cy="1785937"/>
      </dsp:txXfrm>
    </dsp:sp>
    <dsp:sp modelId="{46E43901-0C3A-4FE8-ABEF-7AD22D7ADCC7}">
      <dsp:nvSpPr>
        <dsp:cNvPr id="0" name=""/>
        <dsp:cNvSpPr/>
      </dsp:nvSpPr>
      <dsp:spPr>
        <a:xfrm>
          <a:off x="289561" y="178593"/>
          <a:ext cx="1537648" cy="1428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65BC997-5A7F-4ABF-999E-BD09546AFC2A}">
      <dsp:nvSpPr>
        <dsp:cNvPr id="0" name=""/>
        <dsp:cNvSpPr/>
      </dsp:nvSpPr>
      <dsp:spPr>
        <a:xfrm>
          <a:off x="0" y="1964531"/>
          <a:ext cx="8797925" cy="1785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009649"/>
                <a:satOff val="10306"/>
                <a:lumOff val="88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009649"/>
                <a:satOff val="10306"/>
                <a:lumOff val="88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009649"/>
                <a:satOff val="10306"/>
                <a:lumOff val="88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Production: Gross Value Added (GVA)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Total Value of Sale – Cost of intermediate goods = GVA 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+ Tax MINUS Subsidies = GDP @Current Price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Then adjust prices with base year = GDP @Constant price</a:t>
          </a:r>
          <a:endParaRPr lang="en-US" sz="2300" kern="1200" dirty="0"/>
        </a:p>
      </dsp:txBody>
      <dsp:txXfrm>
        <a:off x="1938178" y="1964531"/>
        <a:ext cx="6859746" cy="1785937"/>
      </dsp:txXfrm>
    </dsp:sp>
    <dsp:sp modelId="{1EB2817D-A778-4C99-80A5-660B73DBB902}">
      <dsp:nvSpPr>
        <dsp:cNvPr id="0" name=""/>
        <dsp:cNvSpPr/>
      </dsp:nvSpPr>
      <dsp:spPr>
        <a:xfrm>
          <a:off x="289561" y="2143125"/>
          <a:ext cx="1537648" cy="1428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A70B42-8DED-4715-AB02-BFFA2E45F988}">
      <dsp:nvSpPr>
        <dsp:cNvPr id="0" name=""/>
        <dsp:cNvSpPr/>
      </dsp:nvSpPr>
      <dsp:spPr>
        <a:xfrm>
          <a:off x="0" y="3929062"/>
          <a:ext cx="8797925" cy="1785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Income Method (WIPR)</a:t>
          </a:r>
          <a:endParaRPr 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W+I+P+R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Wages, interest, profit, rent</a:t>
          </a:r>
          <a:endParaRPr lang="en-US" sz="2300" kern="1200" dirty="0"/>
        </a:p>
      </dsp:txBody>
      <dsp:txXfrm>
        <a:off x="1938178" y="3929062"/>
        <a:ext cx="6859746" cy="1785937"/>
      </dsp:txXfrm>
    </dsp:sp>
    <dsp:sp modelId="{4CA8BAC2-C787-4489-B8C2-0D31AEA05054}">
      <dsp:nvSpPr>
        <dsp:cNvPr id="0" name=""/>
        <dsp:cNvSpPr/>
      </dsp:nvSpPr>
      <dsp:spPr>
        <a:xfrm>
          <a:off x="289561" y="4107656"/>
          <a:ext cx="1537648" cy="1428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A4C10-B204-4D01-A1F4-36879558B78B}">
      <dsp:nvSpPr>
        <dsp:cNvPr id="0" name=""/>
        <dsp:cNvSpPr/>
      </dsp:nvSpPr>
      <dsp:spPr>
        <a:xfrm>
          <a:off x="6079" y="27706"/>
          <a:ext cx="4403791" cy="6485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Factor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25073" y="46700"/>
        <a:ext cx="4365803" cy="610530"/>
      </dsp:txXfrm>
    </dsp:sp>
    <dsp:sp modelId="{D33A1163-DA5E-430E-BF4C-206CC7A0C2B3}">
      <dsp:nvSpPr>
        <dsp:cNvPr id="0" name=""/>
        <dsp:cNvSpPr/>
      </dsp:nvSpPr>
      <dsp:spPr>
        <a:xfrm>
          <a:off x="446458" y="676225"/>
          <a:ext cx="440379" cy="48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388"/>
              </a:lnTo>
              <a:lnTo>
                <a:pt x="440379" y="48638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BA2FC-2A3C-431F-99E8-5534EB690989}">
      <dsp:nvSpPr>
        <dsp:cNvPr id="0" name=""/>
        <dsp:cNvSpPr/>
      </dsp:nvSpPr>
      <dsp:spPr>
        <a:xfrm>
          <a:off x="886837" y="838355"/>
          <a:ext cx="2708337" cy="648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Labor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905831" y="857349"/>
        <a:ext cx="2670349" cy="610530"/>
      </dsp:txXfrm>
    </dsp:sp>
    <dsp:sp modelId="{90C92C2D-EC73-41B1-B51F-3341B235E86E}">
      <dsp:nvSpPr>
        <dsp:cNvPr id="0" name=""/>
        <dsp:cNvSpPr/>
      </dsp:nvSpPr>
      <dsp:spPr>
        <a:xfrm>
          <a:off x="446458" y="676225"/>
          <a:ext cx="440379" cy="1297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7037"/>
              </a:lnTo>
              <a:lnTo>
                <a:pt x="440379" y="129703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A1507-2B00-40A3-B0EE-422B657389C6}">
      <dsp:nvSpPr>
        <dsp:cNvPr id="0" name=""/>
        <dsp:cNvSpPr/>
      </dsp:nvSpPr>
      <dsp:spPr>
        <a:xfrm>
          <a:off x="886837" y="1649003"/>
          <a:ext cx="2955802" cy="648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377853"/>
              <a:satOff val="-1238"/>
              <a:lumOff val="-19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Capital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905831" y="1667997"/>
        <a:ext cx="2917814" cy="610530"/>
      </dsp:txXfrm>
    </dsp:sp>
    <dsp:sp modelId="{386BAA17-3C35-421C-B003-0D18665E758D}">
      <dsp:nvSpPr>
        <dsp:cNvPr id="0" name=""/>
        <dsp:cNvSpPr/>
      </dsp:nvSpPr>
      <dsp:spPr>
        <a:xfrm>
          <a:off x="446458" y="676225"/>
          <a:ext cx="440379" cy="2107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7685"/>
              </a:lnTo>
              <a:lnTo>
                <a:pt x="440379" y="210768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9BDB22-9D55-4809-A71F-F586C7C8DFDE}">
      <dsp:nvSpPr>
        <dsp:cNvPr id="0" name=""/>
        <dsp:cNvSpPr/>
      </dsp:nvSpPr>
      <dsp:spPr>
        <a:xfrm>
          <a:off x="886837" y="2459651"/>
          <a:ext cx="3523032" cy="648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755705"/>
              <a:satOff val="-2476"/>
              <a:lumOff val="-39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Entrepreneur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905831" y="2478645"/>
        <a:ext cx="3485044" cy="610530"/>
      </dsp:txXfrm>
    </dsp:sp>
    <dsp:sp modelId="{ED8C7EBF-9AEA-442A-B67B-859B351FB3CA}">
      <dsp:nvSpPr>
        <dsp:cNvPr id="0" name=""/>
        <dsp:cNvSpPr/>
      </dsp:nvSpPr>
      <dsp:spPr>
        <a:xfrm>
          <a:off x="446458" y="676225"/>
          <a:ext cx="440379" cy="291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333"/>
              </a:lnTo>
              <a:lnTo>
                <a:pt x="440379" y="291833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516C1-C451-4249-96EE-BD3349251974}">
      <dsp:nvSpPr>
        <dsp:cNvPr id="0" name=""/>
        <dsp:cNvSpPr/>
      </dsp:nvSpPr>
      <dsp:spPr>
        <a:xfrm>
          <a:off x="886837" y="3270299"/>
          <a:ext cx="3523032" cy="648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133558"/>
              <a:satOff val="-3714"/>
              <a:lumOff val="-58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Land/Building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905831" y="3289293"/>
        <a:ext cx="3485044" cy="610530"/>
      </dsp:txXfrm>
    </dsp:sp>
    <dsp:sp modelId="{816DFA13-9F6B-4C2D-ADCC-08A76910B63F}">
      <dsp:nvSpPr>
        <dsp:cNvPr id="0" name=""/>
        <dsp:cNvSpPr/>
      </dsp:nvSpPr>
      <dsp:spPr>
        <a:xfrm>
          <a:off x="4734129" y="27706"/>
          <a:ext cx="4403791" cy="648518"/>
        </a:xfrm>
        <a:prstGeom prst="roundRect">
          <a:avLst>
            <a:gd name="adj" fmla="val 10000"/>
          </a:avLst>
        </a:prstGeom>
        <a:solidFill>
          <a:schemeClr val="accent4">
            <a:hueOff val="9644969"/>
            <a:satOff val="-8667"/>
            <a:lumOff val="-1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Income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4753123" y="46700"/>
        <a:ext cx="4365803" cy="610530"/>
      </dsp:txXfrm>
    </dsp:sp>
    <dsp:sp modelId="{5C2A1755-2EC4-47C8-85AC-53504C4C756A}">
      <dsp:nvSpPr>
        <dsp:cNvPr id="0" name=""/>
        <dsp:cNvSpPr/>
      </dsp:nvSpPr>
      <dsp:spPr>
        <a:xfrm>
          <a:off x="5174508" y="676225"/>
          <a:ext cx="440379" cy="486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6388"/>
              </a:lnTo>
              <a:lnTo>
                <a:pt x="440379" y="48638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025A-E866-4670-9B71-BC9AC55578A3}">
      <dsp:nvSpPr>
        <dsp:cNvPr id="0" name=""/>
        <dsp:cNvSpPr/>
      </dsp:nvSpPr>
      <dsp:spPr>
        <a:xfrm>
          <a:off x="5614887" y="838355"/>
          <a:ext cx="3523032" cy="648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511411"/>
              <a:satOff val="-4953"/>
              <a:lumOff val="-78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Wages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633881" y="857349"/>
        <a:ext cx="3485044" cy="610530"/>
      </dsp:txXfrm>
    </dsp:sp>
    <dsp:sp modelId="{32019A6D-0350-4826-AE18-36C24C0BCD53}">
      <dsp:nvSpPr>
        <dsp:cNvPr id="0" name=""/>
        <dsp:cNvSpPr/>
      </dsp:nvSpPr>
      <dsp:spPr>
        <a:xfrm>
          <a:off x="5174508" y="676225"/>
          <a:ext cx="440379" cy="1297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7037"/>
              </a:lnTo>
              <a:lnTo>
                <a:pt x="440379" y="129703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034CB-12D9-4465-B65E-A90AD59DD3B3}">
      <dsp:nvSpPr>
        <dsp:cNvPr id="0" name=""/>
        <dsp:cNvSpPr/>
      </dsp:nvSpPr>
      <dsp:spPr>
        <a:xfrm>
          <a:off x="5614887" y="1649003"/>
          <a:ext cx="3523032" cy="648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889264"/>
              <a:satOff val="-6191"/>
              <a:lumOff val="-98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Demi Cond" panose="020B0706030402020204" pitchFamily="34" charset="0"/>
            </a:rPr>
            <a:t>Interest | dividend</a:t>
          </a:r>
          <a:endParaRPr lang="en-US" sz="3200" kern="1200" dirty="0">
            <a:latin typeface="Franklin Gothic Demi Cond" panose="020B0706030402020204" pitchFamily="34" charset="0"/>
          </a:endParaRPr>
        </a:p>
      </dsp:txBody>
      <dsp:txXfrm>
        <a:off x="5633881" y="1667997"/>
        <a:ext cx="3485044" cy="610530"/>
      </dsp:txXfrm>
    </dsp:sp>
    <dsp:sp modelId="{ECF44111-EDC6-4055-8638-F3743F07561F}">
      <dsp:nvSpPr>
        <dsp:cNvPr id="0" name=""/>
        <dsp:cNvSpPr/>
      </dsp:nvSpPr>
      <dsp:spPr>
        <a:xfrm>
          <a:off x="5174508" y="676225"/>
          <a:ext cx="440379" cy="2107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7685"/>
              </a:lnTo>
              <a:lnTo>
                <a:pt x="440379" y="210768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0C0547-FDFB-4DC4-9B6A-4FE10804D19A}">
      <dsp:nvSpPr>
        <dsp:cNvPr id="0" name=""/>
        <dsp:cNvSpPr/>
      </dsp:nvSpPr>
      <dsp:spPr>
        <a:xfrm>
          <a:off x="5614887" y="2459651"/>
          <a:ext cx="3523032" cy="648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8267117"/>
              <a:satOff val="-7429"/>
              <a:lumOff val="-117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Profit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633881" y="2478645"/>
        <a:ext cx="3485044" cy="610530"/>
      </dsp:txXfrm>
    </dsp:sp>
    <dsp:sp modelId="{13902E61-FB70-45F5-AB4A-73A056290FAC}">
      <dsp:nvSpPr>
        <dsp:cNvPr id="0" name=""/>
        <dsp:cNvSpPr/>
      </dsp:nvSpPr>
      <dsp:spPr>
        <a:xfrm>
          <a:off x="5174508" y="676225"/>
          <a:ext cx="440379" cy="291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333"/>
              </a:lnTo>
              <a:lnTo>
                <a:pt x="440379" y="291833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EB17-956E-4A8F-98D2-E2ECCCA0283F}">
      <dsp:nvSpPr>
        <dsp:cNvPr id="0" name=""/>
        <dsp:cNvSpPr/>
      </dsp:nvSpPr>
      <dsp:spPr>
        <a:xfrm>
          <a:off x="5614887" y="3270299"/>
          <a:ext cx="3523032" cy="648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644969"/>
              <a:satOff val="-8667"/>
              <a:lumOff val="-13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Franklin Gothic Demi Cond" panose="020B0706030402020204" pitchFamily="34" charset="0"/>
            </a:rPr>
            <a:t>Rent</a:t>
          </a:r>
          <a:endParaRPr lang="en-US" sz="4400" kern="1200" dirty="0">
            <a:latin typeface="Franklin Gothic Demi Cond" panose="020B0706030402020204" pitchFamily="34" charset="0"/>
          </a:endParaRPr>
        </a:p>
      </dsp:txBody>
      <dsp:txXfrm>
        <a:off x="5633881" y="3289293"/>
        <a:ext cx="3485044" cy="6105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84C93-CD01-4F94-81C7-506C948D248D}">
      <dsp:nvSpPr>
        <dsp:cNvPr id="0" name=""/>
        <dsp:cNvSpPr/>
      </dsp:nvSpPr>
      <dsp:spPr>
        <a:xfrm>
          <a:off x="3519170" y="1816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LPG </a:t>
          </a:r>
          <a:r>
            <a:rPr lang="en-US" sz="2700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@Factor cost </a:t>
          </a: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600 per cylinder (WIPR </a:t>
          </a:r>
          <a:r>
            <a:rPr lang="en-US" sz="27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“O”</a:t>
          </a: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9170" y="124726"/>
        <a:ext cx="4910024" cy="737463"/>
      </dsp:txXfrm>
    </dsp:sp>
    <dsp:sp modelId="{3C54999A-46A7-4F31-9038-0B20CF71DB3E}">
      <dsp:nvSpPr>
        <dsp:cNvPr id="0" name=""/>
        <dsp:cNvSpPr/>
      </dsp:nvSpPr>
      <dsp:spPr>
        <a:xfrm>
          <a:off x="0" y="1816"/>
          <a:ext cx="3519170" cy="983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Rs.600 at factor cost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49816"/>
        <a:ext cx="3423170" cy="887283"/>
      </dsp:txXfrm>
    </dsp:sp>
    <dsp:sp modelId="{A6C86708-336A-40B1-81CE-678047ADCCF1}">
      <dsp:nvSpPr>
        <dsp:cNvPr id="0" name=""/>
        <dsp:cNvSpPr/>
      </dsp:nvSpPr>
      <dsp:spPr>
        <a:xfrm>
          <a:off x="3519170" y="1083427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003B2-CAD7-49D6-8979-3DA274C91F85}">
      <dsp:nvSpPr>
        <dsp:cNvPr id="0" name=""/>
        <dsp:cNvSpPr/>
      </dsp:nvSpPr>
      <dsp:spPr>
        <a:xfrm>
          <a:off x="0" y="1083427"/>
          <a:ext cx="3519170" cy="983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+Excise on </a:t>
          </a:r>
          <a:r>
            <a:rPr lang="en-US" sz="2800" strike="noStrike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mfg</a:t>
          </a:r>
          <a:r>
            <a:rPr lang="en-US" sz="28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[CGST]</a:t>
          </a:r>
          <a:br>
            <a:rPr lang="en-US" sz="28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8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 VAT on sale [SGST, UT]</a:t>
          </a:r>
          <a:endParaRPr lang="en-US" sz="28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1131427"/>
        <a:ext cx="3423170" cy="887283"/>
      </dsp:txXfrm>
    </dsp:sp>
    <dsp:sp modelId="{6BCC632F-69CA-40BC-8080-CF83C2647458}">
      <dsp:nvSpPr>
        <dsp:cNvPr id="0" name=""/>
        <dsp:cNvSpPr/>
      </dsp:nvSpPr>
      <dsp:spPr>
        <a:xfrm>
          <a:off x="3519170" y="2165039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7758-600E-4765-AA7E-27928E562C06}">
      <dsp:nvSpPr>
        <dsp:cNvPr id="0" name=""/>
        <dsp:cNvSpPr/>
      </dsp:nvSpPr>
      <dsp:spPr>
        <a:xfrm>
          <a:off x="0" y="2165039"/>
          <a:ext cx="3519170" cy="983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Rs. 700/- with tax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2213039"/>
        <a:ext cx="3423170" cy="887283"/>
      </dsp:txXfrm>
    </dsp:sp>
    <dsp:sp modelId="{C0FBC675-0246-4749-AE0B-A98493BCD741}">
      <dsp:nvSpPr>
        <dsp:cNvPr id="0" name=""/>
        <dsp:cNvSpPr/>
      </dsp:nvSpPr>
      <dsp:spPr>
        <a:xfrm>
          <a:off x="3519170" y="3246651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PAHAL (DBT) Scheme, 2014, Petro Min.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9170" y="3369561"/>
        <a:ext cx="4910024" cy="737463"/>
      </dsp:txXfrm>
    </dsp:sp>
    <dsp:sp modelId="{F08BC903-2121-4A63-9EAA-72B849604A63}">
      <dsp:nvSpPr>
        <dsp:cNvPr id="0" name=""/>
        <dsp:cNvSpPr/>
      </dsp:nvSpPr>
      <dsp:spPr>
        <a:xfrm>
          <a:off x="0" y="3246651"/>
          <a:ext cx="3519170" cy="9832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Rs. 300 Subsidy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3294651"/>
        <a:ext cx="3423170" cy="887283"/>
      </dsp:txXfrm>
    </dsp:sp>
    <dsp:sp modelId="{AFE349D4-D070-44AB-B05E-663925E4531B}">
      <dsp:nvSpPr>
        <dsp:cNvPr id="0" name=""/>
        <dsp:cNvSpPr/>
      </dsp:nvSpPr>
      <dsp:spPr>
        <a:xfrm>
          <a:off x="3519170" y="4328263"/>
          <a:ext cx="5278755" cy="9832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Market Price</a:t>
          </a:r>
          <a:endParaRPr lang="en-US" sz="2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9170" y="4451173"/>
        <a:ext cx="4910024" cy="737463"/>
      </dsp:txXfrm>
    </dsp:sp>
    <dsp:sp modelId="{6DE88328-C323-4EF1-A4CF-21EF15FC34FE}">
      <dsp:nvSpPr>
        <dsp:cNvPr id="0" name=""/>
        <dsp:cNvSpPr/>
      </dsp:nvSpPr>
      <dsp:spPr>
        <a:xfrm>
          <a:off x="0" y="4328263"/>
          <a:ext cx="3519170" cy="983283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= Rs.400</a:t>
          </a:r>
          <a:endParaRPr 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0" y="4376263"/>
        <a:ext cx="3423170" cy="88728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025ED-FDD8-48F3-BFB0-A9306E772591}">
      <dsp:nvSpPr>
        <dsp:cNvPr id="0" name=""/>
        <dsp:cNvSpPr/>
      </dsp:nvSpPr>
      <dsp:spPr>
        <a:xfrm>
          <a:off x="0" y="0"/>
          <a:ext cx="5271506" cy="664145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GDP is the Market value of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120715" y="0"/>
        <a:ext cx="4150791" cy="664145"/>
      </dsp:txXfrm>
    </dsp:sp>
    <dsp:sp modelId="{AEFB42E5-577C-4E67-90C0-622E6EE49D7E}">
      <dsp:nvSpPr>
        <dsp:cNvPr id="0" name=""/>
        <dsp:cNvSpPr/>
      </dsp:nvSpPr>
      <dsp:spPr>
        <a:xfrm>
          <a:off x="273885" y="66414"/>
          <a:ext cx="639359" cy="5313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0B4EED-3EA5-42E0-8F07-6C5CD9A72120}">
      <dsp:nvSpPr>
        <dsp:cNvPr id="0" name=""/>
        <dsp:cNvSpPr/>
      </dsp:nvSpPr>
      <dsp:spPr>
        <a:xfrm>
          <a:off x="0" y="730559"/>
          <a:ext cx="5271506" cy="6641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All final goods &amp; services</a:t>
          </a:r>
        </a:p>
      </dsp:txBody>
      <dsp:txXfrm>
        <a:off x="1120715" y="730559"/>
        <a:ext cx="4150791" cy="664145"/>
      </dsp:txXfrm>
    </dsp:sp>
    <dsp:sp modelId="{F7AA12A3-17AB-4360-BDA5-81A8A8661200}">
      <dsp:nvSpPr>
        <dsp:cNvPr id="0" name=""/>
        <dsp:cNvSpPr/>
      </dsp:nvSpPr>
      <dsp:spPr>
        <a:xfrm>
          <a:off x="273885" y="796974"/>
          <a:ext cx="639359" cy="5313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BEA3BB-E00A-400A-8B47-93537418A92F}">
      <dsp:nvSpPr>
        <dsp:cNvPr id="0" name=""/>
        <dsp:cNvSpPr/>
      </dsp:nvSpPr>
      <dsp:spPr>
        <a:xfrm>
          <a:off x="0" y="1461119"/>
          <a:ext cx="5271506" cy="6641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Franklin Gothic Medium Cond" panose="020B0606030402020204" pitchFamily="34" charset="0"/>
            </a:rPr>
            <a:t>Produced within country</a:t>
          </a:r>
          <a:endParaRPr lang="en-US" sz="3200" kern="1200" dirty="0" smtClean="0">
            <a:latin typeface="Franklin Gothic Medium Cond" panose="020B0606030402020204" pitchFamily="34" charset="0"/>
          </a:endParaRPr>
        </a:p>
      </dsp:txBody>
      <dsp:txXfrm>
        <a:off x="1120715" y="1461119"/>
        <a:ext cx="4150791" cy="664145"/>
      </dsp:txXfrm>
    </dsp:sp>
    <dsp:sp modelId="{185E4CC0-16B7-4981-AA5F-4E6721114ADD}">
      <dsp:nvSpPr>
        <dsp:cNvPr id="0" name=""/>
        <dsp:cNvSpPr/>
      </dsp:nvSpPr>
      <dsp:spPr>
        <a:xfrm>
          <a:off x="273885" y="1527534"/>
          <a:ext cx="639359" cy="5313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ADB4-6080-4165-AF7C-1F3276DAD0C9}">
      <dsp:nvSpPr>
        <dsp:cNvPr id="0" name=""/>
        <dsp:cNvSpPr/>
      </dsp:nvSpPr>
      <dsp:spPr>
        <a:xfrm>
          <a:off x="0" y="2191679"/>
          <a:ext cx="5271506" cy="6641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Franklin Gothic Medium Cond" panose="020B0606030402020204" pitchFamily="34" charset="0"/>
            </a:rPr>
            <a:t>For a given time period.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120715" y="2191679"/>
        <a:ext cx="4150791" cy="664145"/>
      </dsp:txXfrm>
    </dsp:sp>
    <dsp:sp modelId="{7C3117D8-D7B1-4E53-AF28-9D6BD6F69C2E}">
      <dsp:nvSpPr>
        <dsp:cNvPr id="0" name=""/>
        <dsp:cNvSpPr/>
      </dsp:nvSpPr>
      <dsp:spPr>
        <a:xfrm>
          <a:off x="273885" y="2258093"/>
          <a:ext cx="639359" cy="5313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C0724-B4F1-4DE1-A6D5-E6F2CBFB1D0F}">
      <dsp:nvSpPr>
        <dsp:cNvPr id="0" name=""/>
        <dsp:cNvSpPr/>
      </dsp:nvSpPr>
      <dsp:spPr>
        <a:xfrm>
          <a:off x="2865" y="0"/>
          <a:ext cx="2756045" cy="51955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Factor</a:t>
          </a:r>
          <a:endParaRPr lang="en-US" sz="6500" kern="1200" dirty="0"/>
        </a:p>
      </dsp:txBody>
      <dsp:txXfrm>
        <a:off x="2865" y="0"/>
        <a:ext cx="2756045" cy="1558653"/>
      </dsp:txXfrm>
    </dsp:sp>
    <dsp:sp modelId="{09E0CEB0-67FF-4CDC-899C-7F53248D40E5}">
      <dsp:nvSpPr>
        <dsp:cNvPr id="0" name=""/>
        <dsp:cNvSpPr/>
      </dsp:nvSpPr>
      <dsp:spPr>
        <a:xfrm>
          <a:off x="278469" y="1558779"/>
          <a:ext cx="2204836" cy="756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Laborer</a:t>
          </a:r>
          <a:endParaRPr lang="en-US" sz="2600" kern="1200" dirty="0"/>
        </a:p>
      </dsp:txBody>
      <dsp:txXfrm>
        <a:off x="300637" y="1580947"/>
        <a:ext cx="2160500" cy="712539"/>
      </dsp:txXfrm>
    </dsp:sp>
    <dsp:sp modelId="{27442FCD-6681-4208-B9BF-E8694FF46011}">
      <dsp:nvSpPr>
        <dsp:cNvPr id="0" name=""/>
        <dsp:cNvSpPr/>
      </dsp:nvSpPr>
      <dsp:spPr>
        <a:xfrm>
          <a:off x="278469" y="2432097"/>
          <a:ext cx="2204836" cy="756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Entrepreneur</a:t>
          </a:r>
          <a:endParaRPr lang="en-US" sz="2600" kern="1200" dirty="0"/>
        </a:p>
      </dsp:txBody>
      <dsp:txXfrm>
        <a:off x="300637" y="2454265"/>
        <a:ext cx="2160500" cy="712539"/>
      </dsp:txXfrm>
    </dsp:sp>
    <dsp:sp modelId="{1C098D23-F933-467C-A5D4-A1328356B2C4}">
      <dsp:nvSpPr>
        <dsp:cNvPr id="0" name=""/>
        <dsp:cNvSpPr/>
      </dsp:nvSpPr>
      <dsp:spPr>
        <a:xfrm>
          <a:off x="278469" y="3305414"/>
          <a:ext cx="2204836" cy="756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Capital</a:t>
          </a:r>
          <a:endParaRPr lang="en-US" sz="2600" kern="1200" dirty="0"/>
        </a:p>
      </dsp:txBody>
      <dsp:txXfrm>
        <a:off x="300637" y="3327582"/>
        <a:ext cx="2160500" cy="712539"/>
      </dsp:txXfrm>
    </dsp:sp>
    <dsp:sp modelId="{C5E866D0-DFD1-4D39-A9E0-79AC3A61EA7C}">
      <dsp:nvSpPr>
        <dsp:cNvPr id="0" name=""/>
        <dsp:cNvSpPr/>
      </dsp:nvSpPr>
      <dsp:spPr>
        <a:xfrm>
          <a:off x="278469" y="4178732"/>
          <a:ext cx="2204836" cy="756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Land/Building</a:t>
          </a:r>
          <a:endParaRPr lang="en-US" sz="2600" kern="1200" dirty="0"/>
        </a:p>
      </dsp:txBody>
      <dsp:txXfrm>
        <a:off x="300637" y="4200900"/>
        <a:ext cx="2160500" cy="712539"/>
      </dsp:txXfrm>
    </dsp:sp>
    <dsp:sp modelId="{CD5DF11C-ADE4-4F3C-9C3D-C1EE4D3D91B4}">
      <dsp:nvSpPr>
        <dsp:cNvPr id="0" name=""/>
        <dsp:cNvSpPr/>
      </dsp:nvSpPr>
      <dsp:spPr>
        <a:xfrm>
          <a:off x="2965613" y="0"/>
          <a:ext cx="2756045" cy="51955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Income</a:t>
          </a:r>
          <a:endParaRPr lang="en-US" sz="6500" kern="1200" dirty="0"/>
        </a:p>
      </dsp:txBody>
      <dsp:txXfrm>
        <a:off x="2965613" y="0"/>
        <a:ext cx="2756045" cy="1558653"/>
      </dsp:txXfrm>
    </dsp:sp>
    <dsp:sp modelId="{FC0543C0-14EE-4C9F-B1BB-7246C5AD2D52}">
      <dsp:nvSpPr>
        <dsp:cNvPr id="0" name=""/>
        <dsp:cNvSpPr/>
      </dsp:nvSpPr>
      <dsp:spPr>
        <a:xfrm>
          <a:off x="3241218" y="1558779"/>
          <a:ext cx="2204836" cy="756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Wages</a:t>
          </a:r>
          <a:endParaRPr lang="en-US" sz="2600" kern="1200" dirty="0"/>
        </a:p>
      </dsp:txBody>
      <dsp:txXfrm>
        <a:off x="3263386" y="1580947"/>
        <a:ext cx="2160500" cy="712539"/>
      </dsp:txXfrm>
    </dsp:sp>
    <dsp:sp modelId="{A248D746-B54D-4CFE-91DC-1262C6CC0687}">
      <dsp:nvSpPr>
        <dsp:cNvPr id="0" name=""/>
        <dsp:cNvSpPr/>
      </dsp:nvSpPr>
      <dsp:spPr>
        <a:xfrm>
          <a:off x="3241218" y="2432097"/>
          <a:ext cx="2204836" cy="756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Profit</a:t>
          </a:r>
          <a:endParaRPr lang="en-US" sz="2600" kern="1200" dirty="0"/>
        </a:p>
      </dsp:txBody>
      <dsp:txXfrm>
        <a:off x="3263386" y="2454265"/>
        <a:ext cx="2160500" cy="712539"/>
      </dsp:txXfrm>
    </dsp:sp>
    <dsp:sp modelId="{FF2F70A7-9403-48CA-9C20-FC2B453BCF4C}">
      <dsp:nvSpPr>
        <dsp:cNvPr id="0" name=""/>
        <dsp:cNvSpPr/>
      </dsp:nvSpPr>
      <dsp:spPr>
        <a:xfrm>
          <a:off x="3241218" y="3305414"/>
          <a:ext cx="2204836" cy="756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Interest</a:t>
          </a:r>
          <a:endParaRPr lang="en-US" sz="2600" kern="1200" dirty="0"/>
        </a:p>
      </dsp:txBody>
      <dsp:txXfrm>
        <a:off x="3263386" y="3327582"/>
        <a:ext cx="2160500" cy="712539"/>
      </dsp:txXfrm>
    </dsp:sp>
    <dsp:sp modelId="{ABC4560D-D5CE-4570-98C1-E2DB7D9B6D5A}">
      <dsp:nvSpPr>
        <dsp:cNvPr id="0" name=""/>
        <dsp:cNvSpPr/>
      </dsp:nvSpPr>
      <dsp:spPr>
        <a:xfrm>
          <a:off x="3241218" y="4178732"/>
          <a:ext cx="2204836" cy="756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Rent on “assets”</a:t>
          </a:r>
          <a:endParaRPr lang="en-US" sz="2600" kern="1200" dirty="0"/>
        </a:p>
      </dsp:txBody>
      <dsp:txXfrm>
        <a:off x="3263386" y="4200900"/>
        <a:ext cx="2160500" cy="71253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C43D4-0083-46B9-A1F6-51D113CE0496}">
      <dsp:nvSpPr>
        <dsp:cNvPr id="0" name=""/>
        <dsp:cNvSpPr/>
      </dsp:nvSpPr>
      <dsp:spPr>
        <a:xfrm>
          <a:off x="1878000" y="1984"/>
          <a:ext cx="2340000" cy="1309687"/>
        </a:xfrm>
        <a:prstGeom prst="rect">
          <a:avLst/>
        </a:prstGeom>
        <a:solidFill>
          <a:srgbClr val="00B05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Meaning</a:t>
          </a:r>
          <a:endParaRPr lang="en-US" sz="51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78000" y="1984"/>
        <a:ext cx="2340000" cy="1309687"/>
      </dsp:txXfrm>
    </dsp:sp>
    <dsp:sp modelId="{5FA31720-CAB2-4B48-A0AC-C17A2BED365F}">
      <dsp:nvSpPr>
        <dsp:cNvPr id="0" name=""/>
        <dsp:cNvSpPr/>
      </dsp:nvSpPr>
      <dsp:spPr>
        <a:xfrm>
          <a:off x="78000" y="1377156"/>
          <a:ext cx="5940000" cy="1309687"/>
        </a:xfrm>
        <a:prstGeom prst="rect">
          <a:avLst/>
        </a:prstGeom>
        <a:solidFill>
          <a:srgbClr val="00B05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Methods to Calculate</a:t>
          </a:r>
          <a:endParaRPr lang="en-US" sz="51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8000" y="1377156"/>
        <a:ext cx="5940000" cy="1309687"/>
      </dsp:txXfrm>
    </dsp:sp>
    <dsp:sp modelId="{423905DF-416D-4D53-81A0-EF4BA9558EA2}">
      <dsp:nvSpPr>
        <dsp:cNvPr id="0" name=""/>
        <dsp:cNvSpPr/>
      </dsp:nvSpPr>
      <dsp:spPr>
        <a:xfrm>
          <a:off x="0" y="2752328"/>
          <a:ext cx="6096000" cy="130968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Effect?</a:t>
          </a:r>
          <a:endParaRPr lang="en-US" sz="5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752328"/>
        <a:ext cx="6096000" cy="1309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BBCAB-C642-4FBF-8D95-94671A7EEAEB}">
      <dsp:nvSpPr>
        <dsp:cNvPr id="0" name=""/>
        <dsp:cNvSpPr/>
      </dsp:nvSpPr>
      <dsp:spPr>
        <a:xfrm>
          <a:off x="2029" y="0"/>
          <a:ext cx="2472843" cy="33363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Intro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168845" y="0"/>
        <a:ext cx="2139212" cy="333631"/>
      </dsp:txXfrm>
    </dsp:sp>
    <dsp:sp modelId="{B95A6342-F216-416F-A3DE-7B803A5918D3}">
      <dsp:nvSpPr>
        <dsp:cNvPr id="0" name=""/>
        <dsp:cNvSpPr/>
      </dsp:nvSpPr>
      <dsp:spPr>
        <a:xfrm>
          <a:off x="2227589" y="0"/>
          <a:ext cx="2472843" cy="333631"/>
        </a:xfrm>
        <a:prstGeom prst="chevron">
          <a:avLst/>
        </a:prstGeom>
        <a:solidFill>
          <a:schemeClr val="accent1">
            <a:shade val="80000"/>
            <a:hueOff val="396048"/>
            <a:satOff val="-28108"/>
            <a:lumOff val="18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Body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2394405" y="0"/>
        <a:ext cx="2139212" cy="333631"/>
      </dsp:txXfrm>
    </dsp:sp>
    <dsp:sp modelId="{03748F83-3AD6-4D7B-BF89-368985CFB0E7}">
      <dsp:nvSpPr>
        <dsp:cNvPr id="0" name=""/>
        <dsp:cNvSpPr/>
      </dsp:nvSpPr>
      <dsp:spPr>
        <a:xfrm>
          <a:off x="4453148" y="0"/>
          <a:ext cx="2472843" cy="333631"/>
        </a:xfrm>
        <a:prstGeom prst="chevron">
          <a:avLst/>
        </a:prstGeom>
        <a:solidFill>
          <a:schemeClr val="accent1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V Boli" panose="02000500030200090000" pitchFamily="2" charset="0"/>
            </a:rPr>
            <a:t>Conclusion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  <a:cs typeface="MV Boli" panose="02000500030200090000" pitchFamily="2" charset="0"/>
          </a:endParaRPr>
        </a:p>
      </dsp:txBody>
      <dsp:txXfrm>
        <a:off x="4619964" y="0"/>
        <a:ext cx="2139212" cy="3336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4A10B-6D3C-4EC6-B411-F4E250676855}">
      <dsp:nvSpPr>
        <dsp:cNvPr id="0" name=""/>
        <dsp:cNvSpPr/>
      </dsp:nvSpPr>
      <dsp:spPr>
        <a:xfrm>
          <a:off x="538411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price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1219" y="43458"/>
        <a:ext cx="1375972" cy="791336"/>
      </dsp:txXfrm>
    </dsp:sp>
    <dsp:sp modelId="{02AD45C5-B159-4A65-BF8F-2F1D302DD217}">
      <dsp:nvSpPr>
        <dsp:cNvPr id="0" name=""/>
        <dsp:cNvSpPr/>
      </dsp:nvSpPr>
      <dsp:spPr>
        <a:xfrm>
          <a:off x="2146158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Constant price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88966" y="43458"/>
        <a:ext cx="1375972" cy="791336"/>
      </dsp:txXfrm>
    </dsp:sp>
    <dsp:sp modelId="{CA5020F8-F27F-4965-8D9A-075A68952FDA}">
      <dsp:nvSpPr>
        <dsp:cNvPr id="0" name=""/>
        <dsp:cNvSpPr/>
      </dsp:nvSpPr>
      <dsp:spPr>
        <a:xfrm>
          <a:off x="3753905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GDP deflator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96713" y="43458"/>
        <a:ext cx="1375972" cy="791336"/>
      </dsp:txXfrm>
    </dsp:sp>
    <dsp:sp modelId="{81C35EA0-CF45-4DF0-B1B1-AC5551B9BD52}">
      <dsp:nvSpPr>
        <dsp:cNvPr id="0" name=""/>
        <dsp:cNvSpPr/>
      </dsp:nvSpPr>
      <dsp:spPr>
        <a:xfrm>
          <a:off x="5361652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 Rate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04460" y="43458"/>
        <a:ext cx="1375972" cy="791336"/>
      </dsp:txXfrm>
    </dsp:sp>
    <dsp:sp modelId="{8FF481AA-63C1-4BCE-AEBF-72D3129D4073}">
      <dsp:nvSpPr>
        <dsp:cNvPr id="0" name=""/>
        <dsp:cNvSpPr/>
      </dsp:nvSpPr>
      <dsp:spPr>
        <a:xfrm>
          <a:off x="6969399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GNP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12207" y="43458"/>
        <a:ext cx="1375972" cy="791336"/>
      </dsp:txXfrm>
    </dsp:sp>
    <dsp:sp modelId="{1F502286-5021-4718-A3E6-254C50E47DDC}">
      <dsp:nvSpPr>
        <dsp:cNvPr id="0" name=""/>
        <dsp:cNvSpPr/>
      </dsp:nvSpPr>
      <dsp:spPr>
        <a:xfrm>
          <a:off x="8577146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NNP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619954" y="43458"/>
        <a:ext cx="1375972" cy="79133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15A37-85DB-447C-80C3-EDDCC89796DF}">
      <dsp:nvSpPr>
        <dsp:cNvPr id="0" name=""/>
        <dsp:cNvSpPr/>
      </dsp:nvSpPr>
      <dsp:spPr>
        <a:xfrm>
          <a:off x="4500" y="363381"/>
          <a:ext cx="1967000" cy="741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Year</a:t>
          </a:r>
          <a:endParaRPr lang="en-US" sz="4000" kern="1200" dirty="0">
            <a:latin typeface="Franklin Gothic Medium Cond" panose="020B0606030402020204" pitchFamily="34" charset="0"/>
          </a:endParaRPr>
        </a:p>
      </dsp:txBody>
      <dsp:txXfrm>
        <a:off x="26232" y="385113"/>
        <a:ext cx="1923536" cy="698520"/>
      </dsp:txXfrm>
    </dsp:sp>
    <dsp:sp modelId="{0F751918-EFE5-44DD-BF6A-45288C23E485}">
      <dsp:nvSpPr>
        <dsp:cNvPr id="0" name=""/>
        <dsp:cNvSpPr/>
      </dsp:nvSpPr>
      <dsp:spPr>
        <a:xfrm>
          <a:off x="201200" y="1105366"/>
          <a:ext cx="196700" cy="556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88"/>
              </a:lnTo>
              <a:lnTo>
                <a:pt x="196700" y="55648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C09335-F5E8-4ACA-8192-584D9798554F}">
      <dsp:nvSpPr>
        <dsp:cNvPr id="0" name=""/>
        <dsp:cNvSpPr/>
      </dsp:nvSpPr>
      <dsp:spPr>
        <a:xfrm>
          <a:off x="397900" y="1290862"/>
          <a:ext cx="1573600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2011</a:t>
          </a:r>
        </a:p>
      </dsp:txBody>
      <dsp:txXfrm>
        <a:off x="419632" y="1312594"/>
        <a:ext cx="1530136" cy="698520"/>
      </dsp:txXfrm>
    </dsp:sp>
    <dsp:sp modelId="{74A8046B-87E2-4EDD-B2B9-28938E26BAC6}">
      <dsp:nvSpPr>
        <dsp:cNvPr id="0" name=""/>
        <dsp:cNvSpPr/>
      </dsp:nvSpPr>
      <dsp:spPr>
        <a:xfrm>
          <a:off x="201200" y="1105366"/>
          <a:ext cx="196700" cy="148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968"/>
              </a:lnTo>
              <a:lnTo>
                <a:pt x="196700" y="14839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84754-5197-4423-97A2-FF8CD2095603}">
      <dsp:nvSpPr>
        <dsp:cNvPr id="0" name=""/>
        <dsp:cNvSpPr/>
      </dsp:nvSpPr>
      <dsp:spPr>
        <a:xfrm>
          <a:off x="397900" y="2218342"/>
          <a:ext cx="1573600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507361"/>
              <a:satOff val="-2779"/>
              <a:lumOff val="85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2012</a:t>
          </a:r>
        </a:p>
      </dsp:txBody>
      <dsp:txXfrm>
        <a:off x="419632" y="2240074"/>
        <a:ext cx="1530136" cy="698520"/>
      </dsp:txXfrm>
    </dsp:sp>
    <dsp:sp modelId="{53C78869-5248-46B2-9FA7-E6CF2A06F235}">
      <dsp:nvSpPr>
        <dsp:cNvPr id="0" name=""/>
        <dsp:cNvSpPr/>
      </dsp:nvSpPr>
      <dsp:spPr>
        <a:xfrm>
          <a:off x="201200" y="1105366"/>
          <a:ext cx="196700" cy="2411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448"/>
              </a:lnTo>
              <a:lnTo>
                <a:pt x="196700" y="241144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D0C73-A174-47B6-951A-3B108824AF92}">
      <dsp:nvSpPr>
        <dsp:cNvPr id="0" name=""/>
        <dsp:cNvSpPr/>
      </dsp:nvSpPr>
      <dsp:spPr>
        <a:xfrm>
          <a:off x="397900" y="3145822"/>
          <a:ext cx="1573600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014722"/>
              <a:satOff val="-5558"/>
              <a:lumOff val="171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2013</a:t>
          </a:r>
          <a:endParaRPr lang="en-US" sz="4000" kern="1200" dirty="0" smtClean="0">
            <a:latin typeface="Franklin Gothic Medium Cond" panose="020B0606030402020204" pitchFamily="34" charset="0"/>
          </a:endParaRPr>
        </a:p>
      </dsp:txBody>
      <dsp:txXfrm>
        <a:off x="419632" y="3167554"/>
        <a:ext cx="1530136" cy="698520"/>
      </dsp:txXfrm>
    </dsp:sp>
    <dsp:sp modelId="{1E7D1239-DFEF-4D13-B361-082FB52E4BD7}">
      <dsp:nvSpPr>
        <dsp:cNvPr id="0" name=""/>
        <dsp:cNvSpPr/>
      </dsp:nvSpPr>
      <dsp:spPr>
        <a:xfrm>
          <a:off x="201200" y="1105366"/>
          <a:ext cx="196700" cy="333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929"/>
              </a:lnTo>
              <a:lnTo>
                <a:pt x="196700" y="33389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81892-A0D0-42EE-A58A-2C8B23C7CEBA}">
      <dsp:nvSpPr>
        <dsp:cNvPr id="0" name=""/>
        <dsp:cNvSpPr/>
      </dsp:nvSpPr>
      <dsp:spPr>
        <a:xfrm>
          <a:off x="397900" y="4073302"/>
          <a:ext cx="1573600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522083"/>
              <a:satOff val="-8338"/>
              <a:lumOff val="256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2014</a:t>
          </a:r>
          <a:endParaRPr lang="en-US" sz="4000" kern="1200" dirty="0" smtClean="0">
            <a:latin typeface="Franklin Gothic Medium Cond" panose="020B0606030402020204" pitchFamily="34" charset="0"/>
          </a:endParaRPr>
        </a:p>
      </dsp:txBody>
      <dsp:txXfrm>
        <a:off x="419632" y="4095034"/>
        <a:ext cx="1530136" cy="698520"/>
      </dsp:txXfrm>
    </dsp:sp>
    <dsp:sp modelId="{0349AE2C-BC3E-456E-8742-709CC5817488}">
      <dsp:nvSpPr>
        <dsp:cNvPr id="0" name=""/>
        <dsp:cNvSpPr/>
      </dsp:nvSpPr>
      <dsp:spPr>
        <a:xfrm>
          <a:off x="2342492" y="363381"/>
          <a:ext cx="3048560" cy="741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2790486"/>
                <a:satOff val="-15286"/>
                <a:lumOff val="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2790486"/>
                <a:satOff val="-15286"/>
                <a:lumOff val="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2790486"/>
                <a:satOff val="-15286"/>
                <a:lumOff val="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GDP (Crores)</a:t>
          </a:r>
        </a:p>
      </dsp:txBody>
      <dsp:txXfrm>
        <a:off x="2364224" y="385113"/>
        <a:ext cx="3005096" cy="698520"/>
      </dsp:txXfrm>
    </dsp:sp>
    <dsp:sp modelId="{FB8149A6-47E4-4749-A43C-A2C31A98B0AE}">
      <dsp:nvSpPr>
        <dsp:cNvPr id="0" name=""/>
        <dsp:cNvSpPr/>
      </dsp:nvSpPr>
      <dsp:spPr>
        <a:xfrm>
          <a:off x="2647348" y="1105366"/>
          <a:ext cx="304856" cy="556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88"/>
              </a:lnTo>
              <a:lnTo>
                <a:pt x="304856" y="55648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2668E-42E7-4674-8828-9967C7FACFE3}">
      <dsp:nvSpPr>
        <dsp:cNvPr id="0" name=""/>
        <dsp:cNvSpPr/>
      </dsp:nvSpPr>
      <dsp:spPr>
        <a:xfrm>
          <a:off x="2952204" y="1290862"/>
          <a:ext cx="2438848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2029444"/>
              <a:satOff val="-11117"/>
              <a:lumOff val="342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8832012</a:t>
          </a:r>
        </a:p>
      </dsp:txBody>
      <dsp:txXfrm>
        <a:off x="2973936" y="1312594"/>
        <a:ext cx="2395384" cy="698520"/>
      </dsp:txXfrm>
    </dsp:sp>
    <dsp:sp modelId="{8743282B-2E2D-41C9-A566-56EF154FD59B}">
      <dsp:nvSpPr>
        <dsp:cNvPr id="0" name=""/>
        <dsp:cNvSpPr/>
      </dsp:nvSpPr>
      <dsp:spPr>
        <a:xfrm>
          <a:off x="2647348" y="1105366"/>
          <a:ext cx="304856" cy="148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968"/>
              </a:lnTo>
              <a:lnTo>
                <a:pt x="304856" y="14839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233AE-5BAD-417C-9B2B-D281B8584026}">
      <dsp:nvSpPr>
        <dsp:cNvPr id="0" name=""/>
        <dsp:cNvSpPr/>
      </dsp:nvSpPr>
      <dsp:spPr>
        <a:xfrm>
          <a:off x="2952204" y="2218342"/>
          <a:ext cx="2438848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2536805"/>
              <a:satOff val="-13896"/>
              <a:lumOff val="427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9280803</a:t>
          </a:r>
        </a:p>
      </dsp:txBody>
      <dsp:txXfrm>
        <a:off x="2973936" y="2240074"/>
        <a:ext cx="2395384" cy="698520"/>
      </dsp:txXfrm>
    </dsp:sp>
    <dsp:sp modelId="{48486DBD-0292-4989-8439-D38F58D1100E}">
      <dsp:nvSpPr>
        <dsp:cNvPr id="0" name=""/>
        <dsp:cNvSpPr/>
      </dsp:nvSpPr>
      <dsp:spPr>
        <a:xfrm>
          <a:off x="2647348" y="1105366"/>
          <a:ext cx="304856" cy="2411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448"/>
              </a:lnTo>
              <a:lnTo>
                <a:pt x="304856" y="241144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B40CA-E745-482E-9EC6-553716FEEE0A}">
      <dsp:nvSpPr>
        <dsp:cNvPr id="0" name=""/>
        <dsp:cNvSpPr/>
      </dsp:nvSpPr>
      <dsp:spPr>
        <a:xfrm>
          <a:off x="2952204" y="3145822"/>
          <a:ext cx="2438848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3044167"/>
              <a:satOff val="-16675"/>
              <a:lumOff val="513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Medium Cond" panose="020B0606030402020204" pitchFamily="34" charset="0"/>
            </a:rPr>
            <a:t>9921106</a:t>
          </a:r>
          <a:endParaRPr lang="en-US" sz="4000" kern="1200" dirty="0" smtClean="0">
            <a:latin typeface="Franklin Gothic Medium Cond" panose="020B0606030402020204" pitchFamily="34" charset="0"/>
          </a:endParaRPr>
        </a:p>
      </dsp:txBody>
      <dsp:txXfrm>
        <a:off x="2973936" y="3167554"/>
        <a:ext cx="2395384" cy="698520"/>
      </dsp:txXfrm>
    </dsp:sp>
    <dsp:sp modelId="{1FFD5AEA-9423-425A-8A97-3A92AA1F5C3A}">
      <dsp:nvSpPr>
        <dsp:cNvPr id="0" name=""/>
        <dsp:cNvSpPr/>
      </dsp:nvSpPr>
      <dsp:spPr>
        <a:xfrm>
          <a:off x="2647348" y="1105366"/>
          <a:ext cx="304856" cy="333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929"/>
              </a:lnTo>
              <a:lnTo>
                <a:pt x="304856" y="33389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7EF73-8843-4D37-B472-BB34ABA27FC9}">
      <dsp:nvSpPr>
        <dsp:cNvPr id="0" name=""/>
        <dsp:cNvSpPr/>
      </dsp:nvSpPr>
      <dsp:spPr>
        <a:xfrm>
          <a:off x="2952204" y="4073302"/>
          <a:ext cx="2438848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3551527"/>
              <a:satOff val="-19454"/>
              <a:lumOff val="598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10656925</a:t>
          </a:r>
        </a:p>
      </dsp:txBody>
      <dsp:txXfrm>
        <a:off x="2973936" y="4095034"/>
        <a:ext cx="2395384" cy="698520"/>
      </dsp:txXfrm>
    </dsp:sp>
    <dsp:sp modelId="{6690D8DA-0DD2-49D9-BE64-47F0A6BBFDF7}">
      <dsp:nvSpPr>
        <dsp:cNvPr id="0" name=""/>
        <dsp:cNvSpPr/>
      </dsp:nvSpPr>
      <dsp:spPr>
        <a:xfrm>
          <a:off x="5762045" y="363381"/>
          <a:ext cx="2458535" cy="741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5580972"/>
                <a:satOff val="-30571"/>
                <a:lumOff val="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5580972"/>
                <a:satOff val="-30571"/>
                <a:lumOff val="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5580972"/>
                <a:satOff val="-30571"/>
                <a:lumOff val="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Medium Cond" panose="020B0606030402020204" pitchFamily="34" charset="0"/>
            </a:rPr>
            <a:t>Real Growth rate</a:t>
          </a:r>
        </a:p>
      </dsp:txBody>
      <dsp:txXfrm>
        <a:off x="5783777" y="385113"/>
        <a:ext cx="2415071" cy="698520"/>
      </dsp:txXfrm>
    </dsp:sp>
    <dsp:sp modelId="{23CD67FC-2DFE-408A-B7D6-C749DE1EA7B7}">
      <dsp:nvSpPr>
        <dsp:cNvPr id="0" name=""/>
        <dsp:cNvSpPr/>
      </dsp:nvSpPr>
      <dsp:spPr>
        <a:xfrm>
          <a:off x="6007899" y="1105366"/>
          <a:ext cx="245853" cy="556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88"/>
              </a:lnTo>
              <a:lnTo>
                <a:pt x="245853" y="55648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B09BBC-4087-4788-B03E-59FCDE970664}">
      <dsp:nvSpPr>
        <dsp:cNvPr id="0" name=""/>
        <dsp:cNvSpPr/>
      </dsp:nvSpPr>
      <dsp:spPr>
        <a:xfrm>
          <a:off x="6253752" y="1290862"/>
          <a:ext cx="1966828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4058889"/>
              <a:satOff val="-22233"/>
              <a:lumOff val="684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00</a:t>
          </a:r>
        </a:p>
      </dsp:txBody>
      <dsp:txXfrm>
        <a:off x="6275484" y="1312594"/>
        <a:ext cx="1923364" cy="698520"/>
      </dsp:txXfrm>
    </dsp:sp>
    <dsp:sp modelId="{952A00DB-C75C-44C3-B9B9-5F01D1E80727}">
      <dsp:nvSpPr>
        <dsp:cNvPr id="0" name=""/>
        <dsp:cNvSpPr/>
      </dsp:nvSpPr>
      <dsp:spPr>
        <a:xfrm>
          <a:off x="6007899" y="1105366"/>
          <a:ext cx="245853" cy="148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968"/>
              </a:lnTo>
              <a:lnTo>
                <a:pt x="245853" y="14839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A42B41-D04F-4C1D-9192-C95DABCC4428}">
      <dsp:nvSpPr>
        <dsp:cNvPr id="0" name=""/>
        <dsp:cNvSpPr/>
      </dsp:nvSpPr>
      <dsp:spPr>
        <a:xfrm>
          <a:off x="6253752" y="2218342"/>
          <a:ext cx="1966828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4566250"/>
              <a:satOff val="-25013"/>
              <a:lumOff val="770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5.1%</a:t>
          </a:r>
        </a:p>
      </dsp:txBody>
      <dsp:txXfrm>
        <a:off x="6275484" y="2240074"/>
        <a:ext cx="1923364" cy="698520"/>
      </dsp:txXfrm>
    </dsp:sp>
    <dsp:sp modelId="{EE72CDFB-6287-4EA6-8F10-78847A27510D}">
      <dsp:nvSpPr>
        <dsp:cNvPr id="0" name=""/>
        <dsp:cNvSpPr/>
      </dsp:nvSpPr>
      <dsp:spPr>
        <a:xfrm>
          <a:off x="6007899" y="1105366"/>
          <a:ext cx="245853" cy="2411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448"/>
              </a:lnTo>
              <a:lnTo>
                <a:pt x="245853" y="241144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F21CF-D583-4FFF-9607-09225A77CB2E}">
      <dsp:nvSpPr>
        <dsp:cNvPr id="0" name=""/>
        <dsp:cNvSpPr/>
      </dsp:nvSpPr>
      <dsp:spPr>
        <a:xfrm>
          <a:off x="6253752" y="3145822"/>
          <a:ext cx="1966828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5073611"/>
              <a:satOff val="-27792"/>
              <a:lumOff val="855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6.9%</a:t>
          </a:r>
        </a:p>
      </dsp:txBody>
      <dsp:txXfrm>
        <a:off x="6275484" y="3167554"/>
        <a:ext cx="1923364" cy="698520"/>
      </dsp:txXfrm>
    </dsp:sp>
    <dsp:sp modelId="{613BB166-84E9-4180-9922-A8A50BF94FD1}">
      <dsp:nvSpPr>
        <dsp:cNvPr id="0" name=""/>
        <dsp:cNvSpPr/>
      </dsp:nvSpPr>
      <dsp:spPr>
        <a:xfrm>
          <a:off x="6007899" y="1105366"/>
          <a:ext cx="245853" cy="3338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929"/>
              </a:lnTo>
              <a:lnTo>
                <a:pt x="245853" y="33389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7D630-AF4C-4FD2-A31A-BD97FFDE209E}">
      <dsp:nvSpPr>
        <dsp:cNvPr id="0" name=""/>
        <dsp:cNvSpPr/>
      </dsp:nvSpPr>
      <dsp:spPr>
        <a:xfrm>
          <a:off x="6253752" y="4073302"/>
          <a:ext cx="1966828" cy="74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Medium Cond" panose="020B0606030402020204" pitchFamily="34" charset="0"/>
            </a:rPr>
            <a:t>7.4%</a:t>
          </a:r>
        </a:p>
      </dsp:txBody>
      <dsp:txXfrm>
        <a:off x="6275484" y="4095034"/>
        <a:ext cx="1923364" cy="6985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C43D4-0083-46B9-A1F6-51D113CE0496}">
      <dsp:nvSpPr>
        <dsp:cNvPr id="0" name=""/>
        <dsp:cNvSpPr/>
      </dsp:nvSpPr>
      <dsp:spPr>
        <a:xfrm>
          <a:off x="1878000" y="1984"/>
          <a:ext cx="2340000" cy="1309687"/>
        </a:xfrm>
        <a:prstGeom prst="rect">
          <a:avLst/>
        </a:prstGeom>
        <a:solidFill>
          <a:srgbClr val="00B05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Meaning</a:t>
          </a:r>
          <a:endParaRPr lang="en-US" sz="51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78000" y="1984"/>
        <a:ext cx="2340000" cy="1309687"/>
      </dsp:txXfrm>
    </dsp:sp>
    <dsp:sp modelId="{5FA31720-CAB2-4B48-A0AC-C17A2BED365F}">
      <dsp:nvSpPr>
        <dsp:cNvPr id="0" name=""/>
        <dsp:cNvSpPr/>
      </dsp:nvSpPr>
      <dsp:spPr>
        <a:xfrm>
          <a:off x="348000" y="1377156"/>
          <a:ext cx="5400000" cy="1309687"/>
        </a:xfrm>
        <a:prstGeom prst="rect">
          <a:avLst/>
        </a:prstGeom>
        <a:solidFill>
          <a:srgbClr val="00B05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Methods to Calculate</a:t>
          </a:r>
          <a:endParaRPr lang="en-US" sz="51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8000" y="1377156"/>
        <a:ext cx="5400000" cy="1309687"/>
      </dsp:txXfrm>
    </dsp:sp>
    <dsp:sp modelId="{423905DF-416D-4D53-81A0-EF4BA9558EA2}">
      <dsp:nvSpPr>
        <dsp:cNvPr id="0" name=""/>
        <dsp:cNvSpPr/>
      </dsp:nvSpPr>
      <dsp:spPr>
        <a:xfrm>
          <a:off x="0" y="2752328"/>
          <a:ext cx="6096000" cy="1309687"/>
        </a:xfrm>
        <a:prstGeom prst="rect">
          <a:avLst/>
        </a:prstGeom>
        <a:solidFill>
          <a:srgbClr val="FF000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Effect?</a:t>
          </a:r>
          <a:endParaRPr lang="en-US" sz="51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752328"/>
        <a:ext cx="6096000" cy="13096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4A10B-6D3C-4EC6-B411-F4E250676855}">
      <dsp:nvSpPr>
        <dsp:cNvPr id="0" name=""/>
        <dsp:cNvSpPr/>
      </dsp:nvSpPr>
      <dsp:spPr>
        <a:xfrm>
          <a:off x="538411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price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1219" y="43458"/>
        <a:ext cx="1375972" cy="791336"/>
      </dsp:txXfrm>
    </dsp:sp>
    <dsp:sp modelId="{02AD45C5-B159-4A65-BF8F-2F1D302DD217}">
      <dsp:nvSpPr>
        <dsp:cNvPr id="0" name=""/>
        <dsp:cNvSpPr/>
      </dsp:nvSpPr>
      <dsp:spPr>
        <a:xfrm>
          <a:off x="2146158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Constant price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88966" y="43458"/>
        <a:ext cx="1375972" cy="791336"/>
      </dsp:txXfrm>
    </dsp:sp>
    <dsp:sp modelId="{CA5020F8-F27F-4965-8D9A-075A68952FDA}">
      <dsp:nvSpPr>
        <dsp:cNvPr id="0" name=""/>
        <dsp:cNvSpPr/>
      </dsp:nvSpPr>
      <dsp:spPr>
        <a:xfrm>
          <a:off x="3753905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GDP deflator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96713" y="43458"/>
        <a:ext cx="1375972" cy="791336"/>
      </dsp:txXfrm>
    </dsp:sp>
    <dsp:sp modelId="{81C35EA0-CF45-4DF0-B1B1-AC5551B9BD52}">
      <dsp:nvSpPr>
        <dsp:cNvPr id="0" name=""/>
        <dsp:cNvSpPr/>
      </dsp:nvSpPr>
      <dsp:spPr>
        <a:xfrm>
          <a:off x="5361652" y="650"/>
          <a:ext cx="1461588" cy="87695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 Rate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04460" y="43458"/>
        <a:ext cx="1375972" cy="791336"/>
      </dsp:txXfrm>
    </dsp:sp>
    <dsp:sp modelId="{8FF481AA-63C1-4BCE-AEBF-72D3129D4073}">
      <dsp:nvSpPr>
        <dsp:cNvPr id="0" name=""/>
        <dsp:cNvSpPr/>
      </dsp:nvSpPr>
      <dsp:spPr>
        <a:xfrm>
          <a:off x="6969399" y="650"/>
          <a:ext cx="1461588" cy="876952"/>
        </a:xfrm>
        <a:prstGeom prst="flowChartAlternateProcess">
          <a:avLst/>
        </a:prstGeom>
        <a:solidFill>
          <a:srgbClr val="FF0066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GNP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12207" y="43458"/>
        <a:ext cx="1375972" cy="791336"/>
      </dsp:txXfrm>
    </dsp:sp>
    <dsp:sp modelId="{1F502286-5021-4718-A3E6-254C50E47DDC}">
      <dsp:nvSpPr>
        <dsp:cNvPr id="0" name=""/>
        <dsp:cNvSpPr/>
      </dsp:nvSpPr>
      <dsp:spPr>
        <a:xfrm>
          <a:off x="8577146" y="650"/>
          <a:ext cx="1461588" cy="876952"/>
        </a:xfrm>
        <a:prstGeom prst="flowChartAlternateProcess">
          <a:avLst/>
        </a:prstGeom>
        <a:solidFill>
          <a:srgbClr val="FF0066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NNP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619954" y="43458"/>
        <a:ext cx="1375972" cy="79133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025ED-FDD8-48F3-BFB0-A9306E772591}">
      <dsp:nvSpPr>
        <dsp:cNvPr id="0" name=""/>
        <dsp:cNvSpPr/>
      </dsp:nvSpPr>
      <dsp:spPr>
        <a:xfrm>
          <a:off x="0" y="0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GDP is the </a:t>
          </a:r>
          <a:r>
            <a:rPr lang="en-US" sz="3200" u="sng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Market value </a:t>
          </a:r>
          <a:r>
            <a:rPr lang="en-US" sz="3200" kern="1200" dirty="0" smtClean="0">
              <a:latin typeface="Franklin Gothic Medium Cond" panose="020B0606030402020204" pitchFamily="34" charset="0"/>
            </a:rPr>
            <a:t>of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478129" y="0"/>
        <a:ext cx="5490414" cy="844202"/>
      </dsp:txXfrm>
    </dsp:sp>
    <dsp:sp modelId="{AEFB42E5-577C-4E67-90C0-622E6EE49D7E}">
      <dsp:nvSpPr>
        <dsp:cNvPr id="0" name=""/>
        <dsp:cNvSpPr/>
      </dsp:nvSpPr>
      <dsp:spPr>
        <a:xfrm>
          <a:off x="358681" y="84420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0B4EED-3EA5-42E0-8F07-6C5CD9A72120}">
      <dsp:nvSpPr>
        <dsp:cNvPr id="0" name=""/>
        <dsp:cNvSpPr/>
      </dsp:nvSpPr>
      <dsp:spPr>
        <a:xfrm>
          <a:off x="0" y="928623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All </a:t>
          </a:r>
          <a:r>
            <a:rPr lang="en-US" sz="32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final</a:t>
          </a:r>
          <a:r>
            <a:rPr lang="en-US" sz="3200" kern="1200" dirty="0" smtClean="0">
              <a:latin typeface="Franklin Gothic Medium Cond" panose="020B0606030402020204" pitchFamily="34" charset="0"/>
            </a:rPr>
            <a:t> goods &amp; services</a:t>
          </a:r>
        </a:p>
      </dsp:txBody>
      <dsp:txXfrm>
        <a:off x="1478129" y="928623"/>
        <a:ext cx="5490414" cy="844202"/>
      </dsp:txXfrm>
    </dsp:sp>
    <dsp:sp modelId="{F7AA12A3-17AB-4360-BDA5-81A8A8661200}">
      <dsp:nvSpPr>
        <dsp:cNvPr id="0" name=""/>
        <dsp:cNvSpPr/>
      </dsp:nvSpPr>
      <dsp:spPr>
        <a:xfrm>
          <a:off x="358681" y="1013043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BEA3BB-E00A-400A-8B47-93537418A92F}">
      <dsp:nvSpPr>
        <dsp:cNvPr id="0" name=""/>
        <dsp:cNvSpPr/>
      </dsp:nvSpPr>
      <dsp:spPr>
        <a:xfrm>
          <a:off x="0" y="1857246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Produced </a:t>
          </a:r>
          <a:r>
            <a:rPr lang="en-US" sz="3200" u="sng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within a country</a:t>
          </a:r>
        </a:p>
      </dsp:txBody>
      <dsp:txXfrm>
        <a:off x="1478129" y="1857246"/>
        <a:ext cx="5490414" cy="844202"/>
      </dsp:txXfrm>
    </dsp:sp>
    <dsp:sp modelId="{185E4CC0-16B7-4981-AA5F-4E6721114ADD}">
      <dsp:nvSpPr>
        <dsp:cNvPr id="0" name=""/>
        <dsp:cNvSpPr/>
      </dsp:nvSpPr>
      <dsp:spPr>
        <a:xfrm>
          <a:off x="358681" y="1941666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ADB4-6080-4165-AF7C-1F3276DAD0C9}">
      <dsp:nvSpPr>
        <dsp:cNvPr id="0" name=""/>
        <dsp:cNvSpPr/>
      </dsp:nvSpPr>
      <dsp:spPr>
        <a:xfrm>
          <a:off x="0" y="2785869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For a </a:t>
          </a:r>
          <a:r>
            <a:rPr lang="en-US" sz="32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given time period</a:t>
          </a:r>
          <a:r>
            <a:rPr lang="en-US" sz="3200" kern="1200" dirty="0" smtClean="0">
              <a:latin typeface="Franklin Gothic Medium Cond" panose="020B0606030402020204" pitchFamily="34" charset="0"/>
            </a:rPr>
            <a:t>.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478129" y="2785869"/>
        <a:ext cx="5490414" cy="844202"/>
      </dsp:txXfrm>
    </dsp:sp>
    <dsp:sp modelId="{7C3117D8-D7B1-4E53-AF28-9D6BD6F69C2E}">
      <dsp:nvSpPr>
        <dsp:cNvPr id="0" name=""/>
        <dsp:cNvSpPr/>
      </dsp:nvSpPr>
      <dsp:spPr>
        <a:xfrm>
          <a:off x="358681" y="2870290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025ED-FDD8-48F3-BFB0-A9306E772591}">
      <dsp:nvSpPr>
        <dsp:cNvPr id="0" name=""/>
        <dsp:cNvSpPr/>
      </dsp:nvSpPr>
      <dsp:spPr>
        <a:xfrm>
          <a:off x="0" y="0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GDP is the </a:t>
          </a:r>
          <a:r>
            <a:rPr lang="en-US" sz="3200" u="sng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Market value </a:t>
          </a:r>
          <a:r>
            <a:rPr lang="en-US" sz="3200" kern="1200" dirty="0" smtClean="0">
              <a:latin typeface="Franklin Gothic Medium Cond" panose="020B0606030402020204" pitchFamily="34" charset="0"/>
            </a:rPr>
            <a:t>of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478129" y="0"/>
        <a:ext cx="5490414" cy="844202"/>
      </dsp:txXfrm>
    </dsp:sp>
    <dsp:sp modelId="{AEFB42E5-577C-4E67-90C0-622E6EE49D7E}">
      <dsp:nvSpPr>
        <dsp:cNvPr id="0" name=""/>
        <dsp:cNvSpPr/>
      </dsp:nvSpPr>
      <dsp:spPr>
        <a:xfrm>
          <a:off x="358681" y="84420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0B4EED-3EA5-42E0-8F07-6C5CD9A72120}">
      <dsp:nvSpPr>
        <dsp:cNvPr id="0" name=""/>
        <dsp:cNvSpPr/>
      </dsp:nvSpPr>
      <dsp:spPr>
        <a:xfrm>
          <a:off x="0" y="928623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All </a:t>
          </a:r>
          <a:r>
            <a:rPr lang="en-US" sz="32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final</a:t>
          </a:r>
          <a:r>
            <a:rPr lang="en-US" sz="3200" kern="1200" dirty="0" smtClean="0">
              <a:latin typeface="Franklin Gothic Medium Cond" panose="020B0606030402020204" pitchFamily="34" charset="0"/>
            </a:rPr>
            <a:t> goods &amp; services</a:t>
          </a:r>
        </a:p>
      </dsp:txBody>
      <dsp:txXfrm>
        <a:off x="1478129" y="928623"/>
        <a:ext cx="5490414" cy="844202"/>
      </dsp:txXfrm>
    </dsp:sp>
    <dsp:sp modelId="{F7AA12A3-17AB-4360-BDA5-81A8A8661200}">
      <dsp:nvSpPr>
        <dsp:cNvPr id="0" name=""/>
        <dsp:cNvSpPr/>
      </dsp:nvSpPr>
      <dsp:spPr>
        <a:xfrm>
          <a:off x="358681" y="1013043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BEA3BB-E00A-400A-8B47-93537418A92F}">
      <dsp:nvSpPr>
        <dsp:cNvPr id="0" name=""/>
        <dsp:cNvSpPr/>
      </dsp:nvSpPr>
      <dsp:spPr>
        <a:xfrm>
          <a:off x="0" y="1857246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Produced </a:t>
          </a:r>
          <a:r>
            <a:rPr lang="en-US" sz="3200" u="sng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within a country</a:t>
          </a:r>
        </a:p>
      </dsp:txBody>
      <dsp:txXfrm>
        <a:off x="1478129" y="1857246"/>
        <a:ext cx="5490414" cy="844202"/>
      </dsp:txXfrm>
    </dsp:sp>
    <dsp:sp modelId="{185E4CC0-16B7-4981-AA5F-4E6721114ADD}">
      <dsp:nvSpPr>
        <dsp:cNvPr id="0" name=""/>
        <dsp:cNvSpPr/>
      </dsp:nvSpPr>
      <dsp:spPr>
        <a:xfrm>
          <a:off x="358681" y="1941666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ADB4-6080-4165-AF7C-1F3276DAD0C9}">
      <dsp:nvSpPr>
        <dsp:cNvPr id="0" name=""/>
        <dsp:cNvSpPr/>
      </dsp:nvSpPr>
      <dsp:spPr>
        <a:xfrm>
          <a:off x="0" y="2785869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For a </a:t>
          </a:r>
          <a:r>
            <a:rPr lang="en-US" sz="32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given time period</a:t>
          </a:r>
          <a:r>
            <a:rPr lang="en-US" sz="3200" kern="1200" dirty="0" smtClean="0">
              <a:latin typeface="Franklin Gothic Medium Cond" panose="020B0606030402020204" pitchFamily="34" charset="0"/>
            </a:rPr>
            <a:t>.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478129" y="2785869"/>
        <a:ext cx="5490414" cy="844202"/>
      </dsp:txXfrm>
    </dsp:sp>
    <dsp:sp modelId="{7C3117D8-D7B1-4E53-AF28-9D6BD6F69C2E}">
      <dsp:nvSpPr>
        <dsp:cNvPr id="0" name=""/>
        <dsp:cNvSpPr/>
      </dsp:nvSpPr>
      <dsp:spPr>
        <a:xfrm>
          <a:off x="358681" y="2870290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C43D4-0083-46B9-A1F6-51D113CE0496}">
      <dsp:nvSpPr>
        <dsp:cNvPr id="0" name=""/>
        <dsp:cNvSpPr/>
      </dsp:nvSpPr>
      <dsp:spPr>
        <a:xfrm>
          <a:off x="1878000" y="1984"/>
          <a:ext cx="2340000" cy="1309687"/>
        </a:xfrm>
        <a:prstGeom prst="rect">
          <a:avLst/>
        </a:prstGeom>
        <a:solidFill>
          <a:srgbClr val="00B05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Meaning</a:t>
          </a:r>
          <a:endParaRPr lang="en-US" sz="51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78000" y="1984"/>
        <a:ext cx="2340000" cy="1309687"/>
      </dsp:txXfrm>
    </dsp:sp>
    <dsp:sp modelId="{5FA31720-CAB2-4B48-A0AC-C17A2BED365F}">
      <dsp:nvSpPr>
        <dsp:cNvPr id="0" name=""/>
        <dsp:cNvSpPr/>
      </dsp:nvSpPr>
      <dsp:spPr>
        <a:xfrm>
          <a:off x="348000" y="1377156"/>
          <a:ext cx="5400000" cy="1309687"/>
        </a:xfrm>
        <a:prstGeom prst="rect">
          <a:avLst/>
        </a:prstGeom>
        <a:solidFill>
          <a:srgbClr val="00B05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Methods to Calculate</a:t>
          </a:r>
          <a:endParaRPr lang="en-US" sz="51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8000" y="1377156"/>
        <a:ext cx="5400000" cy="1309687"/>
      </dsp:txXfrm>
    </dsp:sp>
    <dsp:sp modelId="{423905DF-416D-4D53-81A0-EF4BA9558EA2}">
      <dsp:nvSpPr>
        <dsp:cNvPr id="0" name=""/>
        <dsp:cNvSpPr/>
      </dsp:nvSpPr>
      <dsp:spPr>
        <a:xfrm>
          <a:off x="0" y="2752328"/>
          <a:ext cx="6096000" cy="1309687"/>
        </a:xfrm>
        <a:prstGeom prst="rect">
          <a:avLst/>
        </a:prstGeom>
        <a:solidFill>
          <a:srgbClr val="FF000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strike="no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Effect?</a:t>
          </a:r>
          <a:endParaRPr lang="en-US" sz="5100" strike="no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752328"/>
        <a:ext cx="6096000" cy="13096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4A10B-6D3C-4EC6-B411-F4E250676855}">
      <dsp:nvSpPr>
        <dsp:cNvPr id="0" name=""/>
        <dsp:cNvSpPr/>
      </dsp:nvSpPr>
      <dsp:spPr>
        <a:xfrm>
          <a:off x="877814" y="682"/>
          <a:ext cx="1333259" cy="7999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006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price</a:t>
          </a:r>
          <a:endParaRPr lang="en-US" sz="23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77814" y="682"/>
        <a:ext cx="1333259" cy="799955"/>
      </dsp:txXfrm>
    </dsp:sp>
    <dsp:sp modelId="{02AD45C5-B159-4A65-BF8F-2F1D302DD217}">
      <dsp:nvSpPr>
        <dsp:cNvPr id="0" name=""/>
        <dsp:cNvSpPr/>
      </dsp:nvSpPr>
      <dsp:spPr>
        <a:xfrm>
          <a:off x="2344399" y="682"/>
          <a:ext cx="1333259" cy="7999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006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Constant price</a:t>
          </a:r>
          <a:endParaRPr lang="en-US" sz="23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44399" y="682"/>
        <a:ext cx="1333259" cy="799955"/>
      </dsp:txXfrm>
    </dsp:sp>
    <dsp:sp modelId="{CA5020F8-F27F-4965-8D9A-075A68952FDA}">
      <dsp:nvSpPr>
        <dsp:cNvPr id="0" name=""/>
        <dsp:cNvSpPr/>
      </dsp:nvSpPr>
      <dsp:spPr>
        <a:xfrm>
          <a:off x="3810985" y="682"/>
          <a:ext cx="1333259" cy="7999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006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GDP deflator</a:t>
          </a:r>
          <a:endParaRPr lang="en-US" sz="23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10985" y="682"/>
        <a:ext cx="1333259" cy="799955"/>
      </dsp:txXfrm>
    </dsp:sp>
    <dsp:sp modelId="{81C35EA0-CF45-4DF0-B1B1-AC5551B9BD52}">
      <dsp:nvSpPr>
        <dsp:cNvPr id="0" name=""/>
        <dsp:cNvSpPr/>
      </dsp:nvSpPr>
      <dsp:spPr>
        <a:xfrm>
          <a:off x="5277570" y="682"/>
          <a:ext cx="1333259" cy="7999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006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 Rate</a:t>
          </a:r>
          <a:endParaRPr lang="en-US" sz="23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77570" y="682"/>
        <a:ext cx="1333259" cy="799955"/>
      </dsp:txXfrm>
    </dsp:sp>
    <dsp:sp modelId="{8FF481AA-63C1-4BCE-AEBF-72D3129D4073}">
      <dsp:nvSpPr>
        <dsp:cNvPr id="0" name=""/>
        <dsp:cNvSpPr/>
      </dsp:nvSpPr>
      <dsp:spPr>
        <a:xfrm>
          <a:off x="6744156" y="682"/>
          <a:ext cx="1333259" cy="7999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006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strike="sngStrike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GNP</a:t>
          </a:r>
          <a:endParaRPr lang="en-US" sz="23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744156" y="682"/>
        <a:ext cx="1333259" cy="799955"/>
      </dsp:txXfrm>
    </dsp:sp>
    <dsp:sp modelId="{1F502286-5021-4718-A3E6-254C50E47DDC}">
      <dsp:nvSpPr>
        <dsp:cNvPr id="0" name=""/>
        <dsp:cNvSpPr/>
      </dsp:nvSpPr>
      <dsp:spPr>
        <a:xfrm>
          <a:off x="8210742" y="682"/>
          <a:ext cx="1333259" cy="7999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006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strike="sngStrik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NNP</a:t>
          </a:r>
          <a:endParaRPr lang="en-US" sz="2300" strike="sngStrik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210742" y="682"/>
        <a:ext cx="1333259" cy="79995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13208-F137-404D-9EE5-F626EB6FF881}">
      <dsp:nvSpPr>
        <dsp:cNvPr id="0" name=""/>
        <dsp:cNvSpPr/>
      </dsp:nvSpPr>
      <dsp:spPr>
        <a:xfrm>
          <a:off x="0" y="3999649"/>
          <a:ext cx="8797925" cy="13127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Quarterly growth rate for 2016-17</a:t>
          </a:r>
          <a:endParaRPr lang="en-US" sz="2600" kern="1200" dirty="0"/>
        </a:p>
      </dsp:txBody>
      <dsp:txXfrm>
        <a:off x="0" y="3999649"/>
        <a:ext cx="8797925" cy="708898"/>
      </dsp:txXfrm>
    </dsp:sp>
    <dsp:sp modelId="{01F03345-C8D5-4E02-B558-B4F1E0B15416}">
      <dsp:nvSpPr>
        <dsp:cNvPr id="0" name=""/>
        <dsp:cNvSpPr/>
      </dsp:nvSpPr>
      <dsp:spPr>
        <a:xfrm>
          <a:off x="0" y="4682292"/>
          <a:ext cx="2199481" cy="603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7%</a:t>
          </a:r>
          <a:endParaRPr lang="en-US" sz="3800" kern="1200" dirty="0"/>
        </a:p>
      </dsp:txBody>
      <dsp:txXfrm>
        <a:off x="0" y="4682292"/>
        <a:ext cx="2199481" cy="603876"/>
      </dsp:txXfrm>
    </dsp:sp>
    <dsp:sp modelId="{8F6A8073-C53E-4A6C-90F7-39B8F6C2BBDB}">
      <dsp:nvSpPr>
        <dsp:cNvPr id="0" name=""/>
        <dsp:cNvSpPr/>
      </dsp:nvSpPr>
      <dsp:spPr>
        <a:xfrm>
          <a:off x="2199481" y="4682292"/>
          <a:ext cx="2199481" cy="6038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7%</a:t>
          </a:r>
          <a:endParaRPr lang="en-US" sz="3800" kern="1200" dirty="0"/>
        </a:p>
      </dsp:txBody>
      <dsp:txXfrm>
        <a:off x="2199481" y="4682292"/>
        <a:ext cx="2199481" cy="603876"/>
      </dsp:txXfrm>
    </dsp:sp>
    <dsp:sp modelId="{407DD389-63F8-4808-8B8A-8E7174091BB3}">
      <dsp:nvSpPr>
        <dsp:cNvPr id="0" name=""/>
        <dsp:cNvSpPr/>
      </dsp:nvSpPr>
      <dsp:spPr>
        <a:xfrm>
          <a:off x="4398962" y="4682292"/>
          <a:ext cx="2199481" cy="603876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-10% </a:t>
          </a:r>
          <a:endParaRPr lang="en-US" sz="3800" kern="1200" dirty="0"/>
        </a:p>
      </dsp:txBody>
      <dsp:txXfrm>
        <a:off x="4398962" y="4682292"/>
        <a:ext cx="2199481" cy="603876"/>
      </dsp:txXfrm>
    </dsp:sp>
    <dsp:sp modelId="{ACB8635C-9E30-4619-B152-94A4A98ADFF7}">
      <dsp:nvSpPr>
        <dsp:cNvPr id="0" name=""/>
        <dsp:cNvSpPr/>
      </dsp:nvSpPr>
      <dsp:spPr>
        <a:xfrm>
          <a:off x="6598443" y="4682292"/>
          <a:ext cx="2199481" cy="603876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-5%</a:t>
          </a:r>
          <a:endParaRPr lang="en-US" sz="3800" kern="1200" dirty="0"/>
        </a:p>
      </dsp:txBody>
      <dsp:txXfrm>
        <a:off x="6598443" y="4682292"/>
        <a:ext cx="2199481" cy="603876"/>
      </dsp:txXfrm>
    </dsp:sp>
    <dsp:sp modelId="{A07EEA19-7F82-4F53-B806-8242FD33DCEA}">
      <dsp:nvSpPr>
        <dsp:cNvPr id="0" name=""/>
        <dsp:cNvSpPr/>
      </dsp:nvSpPr>
      <dsp:spPr>
        <a:xfrm rot="10800000">
          <a:off x="0" y="2000294"/>
          <a:ext cx="8797925" cy="20190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FY17 (2016-17)</a:t>
          </a:r>
          <a:endParaRPr lang="en-US" sz="2600" kern="1200" dirty="0"/>
        </a:p>
      </dsp:txBody>
      <dsp:txXfrm rot="-10800000">
        <a:off x="0" y="2000294"/>
        <a:ext cx="8797925" cy="708685"/>
      </dsp:txXfrm>
    </dsp:sp>
    <dsp:sp modelId="{A1CE903F-9B29-479D-AAAD-A06E15D9002B}">
      <dsp:nvSpPr>
        <dsp:cNvPr id="0" name=""/>
        <dsp:cNvSpPr/>
      </dsp:nvSpPr>
      <dsp:spPr>
        <a:xfrm>
          <a:off x="0" y="2708979"/>
          <a:ext cx="2199481" cy="6036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Q1: 107</a:t>
          </a:r>
          <a:endParaRPr lang="en-US" sz="3800" kern="1200" dirty="0"/>
        </a:p>
      </dsp:txBody>
      <dsp:txXfrm>
        <a:off x="0" y="2708979"/>
        <a:ext cx="2199481" cy="603694"/>
      </dsp:txXfrm>
    </dsp:sp>
    <dsp:sp modelId="{707E434F-ADF2-4ACD-A656-E89813798DFB}">
      <dsp:nvSpPr>
        <dsp:cNvPr id="0" name=""/>
        <dsp:cNvSpPr/>
      </dsp:nvSpPr>
      <dsp:spPr>
        <a:xfrm>
          <a:off x="2199481" y="2708979"/>
          <a:ext cx="2199481" cy="6036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Q2: 107</a:t>
          </a:r>
          <a:endParaRPr lang="en-US" sz="3800" kern="1200" dirty="0"/>
        </a:p>
      </dsp:txBody>
      <dsp:txXfrm>
        <a:off x="2199481" y="2708979"/>
        <a:ext cx="2199481" cy="603694"/>
      </dsp:txXfrm>
    </dsp:sp>
    <dsp:sp modelId="{92DCA885-7377-496C-821D-1590351040F1}">
      <dsp:nvSpPr>
        <dsp:cNvPr id="0" name=""/>
        <dsp:cNvSpPr/>
      </dsp:nvSpPr>
      <dsp:spPr>
        <a:xfrm>
          <a:off x="4398962" y="2708979"/>
          <a:ext cx="2199481" cy="603694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Q3: 90</a:t>
          </a:r>
          <a:endParaRPr lang="en-US" sz="3800" kern="1200" dirty="0"/>
        </a:p>
      </dsp:txBody>
      <dsp:txXfrm>
        <a:off x="4398962" y="2708979"/>
        <a:ext cx="2199481" cy="603694"/>
      </dsp:txXfrm>
    </dsp:sp>
    <dsp:sp modelId="{835DE5BA-28E5-425A-B106-C75BA4AEE4FB}">
      <dsp:nvSpPr>
        <dsp:cNvPr id="0" name=""/>
        <dsp:cNvSpPr/>
      </dsp:nvSpPr>
      <dsp:spPr>
        <a:xfrm>
          <a:off x="6598443" y="2708979"/>
          <a:ext cx="2199481" cy="603694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Q4: 95</a:t>
          </a:r>
          <a:endParaRPr lang="en-US" sz="3800" kern="1200" dirty="0"/>
        </a:p>
      </dsp:txBody>
      <dsp:txXfrm>
        <a:off x="6598443" y="2708979"/>
        <a:ext cx="2199481" cy="603694"/>
      </dsp:txXfrm>
    </dsp:sp>
    <dsp:sp modelId="{4F902454-B351-4CDA-8EBC-45566BE676ED}">
      <dsp:nvSpPr>
        <dsp:cNvPr id="0" name=""/>
        <dsp:cNvSpPr/>
      </dsp:nvSpPr>
      <dsp:spPr>
        <a:xfrm rot="10800000">
          <a:off x="0" y="939"/>
          <a:ext cx="8797925" cy="201904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FY16 (2015-16)</a:t>
          </a:r>
          <a:endParaRPr lang="en-US" sz="2600" kern="1200" dirty="0"/>
        </a:p>
      </dsp:txBody>
      <dsp:txXfrm rot="-10800000">
        <a:off x="0" y="939"/>
        <a:ext cx="8797925" cy="708685"/>
      </dsp:txXfrm>
    </dsp:sp>
    <dsp:sp modelId="{A38DBEE3-4CA8-4976-9450-702BDA1E6135}">
      <dsp:nvSpPr>
        <dsp:cNvPr id="0" name=""/>
        <dsp:cNvSpPr/>
      </dsp:nvSpPr>
      <dsp:spPr>
        <a:xfrm>
          <a:off x="0" y="709624"/>
          <a:ext cx="2199481" cy="6036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Q1: 100</a:t>
          </a:r>
          <a:endParaRPr lang="en-US" sz="3800" kern="1200" dirty="0"/>
        </a:p>
      </dsp:txBody>
      <dsp:txXfrm>
        <a:off x="0" y="709624"/>
        <a:ext cx="2199481" cy="603694"/>
      </dsp:txXfrm>
    </dsp:sp>
    <dsp:sp modelId="{CB4C0F76-B34F-4DE6-AA03-2347CBDD2CBC}">
      <dsp:nvSpPr>
        <dsp:cNvPr id="0" name=""/>
        <dsp:cNvSpPr/>
      </dsp:nvSpPr>
      <dsp:spPr>
        <a:xfrm>
          <a:off x="2199481" y="709624"/>
          <a:ext cx="2199481" cy="6036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Q2: 100</a:t>
          </a:r>
          <a:endParaRPr lang="en-US" sz="3800" kern="1200" dirty="0"/>
        </a:p>
      </dsp:txBody>
      <dsp:txXfrm>
        <a:off x="2199481" y="709624"/>
        <a:ext cx="2199481" cy="603694"/>
      </dsp:txXfrm>
    </dsp:sp>
    <dsp:sp modelId="{6DB85053-63D3-480E-8DBA-7C7478D13E54}">
      <dsp:nvSpPr>
        <dsp:cNvPr id="0" name=""/>
        <dsp:cNvSpPr/>
      </dsp:nvSpPr>
      <dsp:spPr>
        <a:xfrm>
          <a:off x="4398962" y="709624"/>
          <a:ext cx="2199481" cy="6036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Q3: 100</a:t>
          </a:r>
          <a:endParaRPr lang="en-US" sz="3800" kern="1200" dirty="0"/>
        </a:p>
      </dsp:txBody>
      <dsp:txXfrm>
        <a:off x="4398962" y="709624"/>
        <a:ext cx="2199481" cy="603694"/>
      </dsp:txXfrm>
    </dsp:sp>
    <dsp:sp modelId="{FE75F405-780C-49DC-924E-5F1390B9B869}">
      <dsp:nvSpPr>
        <dsp:cNvPr id="0" name=""/>
        <dsp:cNvSpPr/>
      </dsp:nvSpPr>
      <dsp:spPr>
        <a:xfrm>
          <a:off x="6598443" y="709624"/>
          <a:ext cx="2199481" cy="6036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Q4: 100</a:t>
          </a:r>
          <a:endParaRPr lang="en-US" sz="3800" kern="1200" dirty="0"/>
        </a:p>
      </dsp:txBody>
      <dsp:txXfrm>
        <a:off x="6598443" y="709624"/>
        <a:ext cx="2199481" cy="60369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20EE3-126C-479F-A4CC-76B9A07F6801}">
      <dsp:nvSpPr>
        <dsp:cNvPr id="0" name=""/>
        <dsp:cNvSpPr/>
      </dsp:nvSpPr>
      <dsp:spPr>
        <a:xfrm>
          <a:off x="0" y="26545"/>
          <a:ext cx="3721726" cy="17539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Declare 100 as black money in PMGKY</a:t>
          </a:r>
          <a:endParaRPr lang="en-US" sz="3400" kern="1200" dirty="0"/>
        </a:p>
      </dsp:txBody>
      <dsp:txXfrm>
        <a:off x="85619" y="112164"/>
        <a:ext cx="3550488" cy="1582670"/>
      </dsp:txXfrm>
    </dsp:sp>
    <dsp:sp modelId="{E9D86AD5-A191-4DBC-9D8C-E23FD3EA7306}">
      <dsp:nvSpPr>
        <dsp:cNvPr id="0" name=""/>
        <dsp:cNvSpPr/>
      </dsp:nvSpPr>
      <dsp:spPr>
        <a:xfrm>
          <a:off x="0" y="1780453"/>
          <a:ext cx="3721726" cy="128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65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- 50% [Tax + penalty]</a:t>
          </a:r>
          <a:endParaRPr lang="en-US" sz="2700" kern="1200" dirty="0"/>
        </a:p>
      </dsp:txBody>
      <dsp:txXfrm>
        <a:off x="0" y="1780453"/>
        <a:ext cx="3721726" cy="1280812"/>
      </dsp:txXfrm>
    </dsp:sp>
    <dsp:sp modelId="{99EC7BB4-23B4-4275-9703-A98D0024F30F}">
      <dsp:nvSpPr>
        <dsp:cNvPr id="0" name=""/>
        <dsp:cNvSpPr/>
      </dsp:nvSpPr>
      <dsp:spPr>
        <a:xfrm>
          <a:off x="0" y="2453930"/>
          <a:ext cx="3721726" cy="11986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Left Rs.50 only</a:t>
          </a:r>
          <a:endParaRPr lang="en-US" sz="3400" kern="1200" dirty="0"/>
        </a:p>
      </dsp:txBody>
      <dsp:txXfrm>
        <a:off x="58512" y="2512442"/>
        <a:ext cx="3604702" cy="1081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C43D4-0083-46B9-A1F6-51D113CE0496}">
      <dsp:nvSpPr>
        <dsp:cNvPr id="0" name=""/>
        <dsp:cNvSpPr/>
      </dsp:nvSpPr>
      <dsp:spPr>
        <a:xfrm>
          <a:off x="2305500" y="1984"/>
          <a:ext cx="1485000" cy="130968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Meaning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05500" y="1984"/>
        <a:ext cx="1485000" cy="1309687"/>
      </dsp:txXfrm>
    </dsp:sp>
    <dsp:sp modelId="{5FA31720-CAB2-4B48-A0AC-C17A2BED365F}">
      <dsp:nvSpPr>
        <dsp:cNvPr id="0" name=""/>
        <dsp:cNvSpPr/>
      </dsp:nvSpPr>
      <dsp:spPr>
        <a:xfrm>
          <a:off x="0" y="1377156"/>
          <a:ext cx="6096000" cy="130968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Methods to Calculate: </a:t>
          </a:r>
          <a:b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book methods, 2 real methods of CSO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377156"/>
        <a:ext cx="6096000" cy="1309687"/>
      </dsp:txXfrm>
    </dsp:sp>
    <dsp:sp modelId="{423905DF-416D-4D53-81A0-EF4BA9558EA2}">
      <dsp:nvSpPr>
        <dsp:cNvPr id="0" name=""/>
        <dsp:cNvSpPr/>
      </dsp:nvSpPr>
      <dsp:spPr>
        <a:xfrm>
          <a:off x="1743000" y="2752328"/>
          <a:ext cx="2610000" cy="130968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Demonetization: Effect?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43000" y="2752328"/>
        <a:ext cx="2610000" cy="13096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20EE3-126C-479F-A4CC-76B9A07F6801}">
      <dsp:nvSpPr>
        <dsp:cNvPr id="0" name=""/>
        <dsp:cNvSpPr/>
      </dsp:nvSpPr>
      <dsp:spPr>
        <a:xfrm>
          <a:off x="0" y="213113"/>
          <a:ext cx="5097519" cy="112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Declare Rs. 100 as income from fake “new” admission &amp; deposit </a:t>
          </a:r>
          <a:endParaRPr lang="en-US" sz="3000" kern="1200" dirty="0"/>
        </a:p>
      </dsp:txBody>
      <dsp:txXfrm>
        <a:off x="54830" y="267943"/>
        <a:ext cx="4987859" cy="1013540"/>
      </dsp:txXfrm>
    </dsp:sp>
    <dsp:sp modelId="{E9D86AD5-A191-4DBC-9D8C-E23FD3EA7306}">
      <dsp:nvSpPr>
        <dsp:cNvPr id="0" name=""/>
        <dsp:cNvSpPr/>
      </dsp:nvSpPr>
      <dsp:spPr>
        <a:xfrm>
          <a:off x="0" y="1336313"/>
          <a:ext cx="509751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84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-15 as service tax (+KKC+SBC)</a:t>
          </a:r>
          <a:endParaRPr lang="en-US" sz="2300" kern="1200" dirty="0"/>
        </a:p>
      </dsp:txBody>
      <dsp:txXfrm>
        <a:off x="0" y="1336313"/>
        <a:ext cx="5097519" cy="496800"/>
      </dsp:txXfrm>
    </dsp:sp>
    <dsp:sp modelId="{7EC9C969-476A-4310-8857-0346B5B8D2F0}">
      <dsp:nvSpPr>
        <dsp:cNvPr id="0" name=""/>
        <dsp:cNvSpPr/>
      </dsp:nvSpPr>
      <dsp:spPr>
        <a:xfrm>
          <a:off x="0" y="1833113"/>
          <a:ext cx="5097519" cy="112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Rs. 85 left</a:t>
          </a:r>
          <a:endParaRPr lang="en-US" sz="3000" kern="1200" dirty="0"/>
        </a:p>
      </dsp:txBody>
      <dsp:txXfrm>
        <a:off x="54830" y="1887943"/>
        <a:ext cx="4987859" cy="1013540"/>
      </dsp:txXfrm>
    </dsp:sp>
    <dsp:sp modelId="{DB3522E4-7EDC-4A4D-AA26-DF2FD1B38FE5}">
      <dsp:nvSpPr>
        <dsp:cNvPr id="0" name=""/>
        <dsp:cNvSpPr/>
      </dsp:nvSpPr>
      <dsp:spPr>
        <a:xfrm>
          <a:off x="0" y="2956313"/>
          <a:ext cx="5097519" cy="1769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84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Minus Rs.10: fake purchase chalk duster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Minus Rs. 15: PMJDY as ‘fake salary’ to poor man (you keep Rs.2 as commission)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60 Rs. “Taxable income / profit”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30% income / corporation  tax on that..</a:t>
          </a:r>
          <a:endParaRPr lang="en-US" sz="2300" kern="1200" dirty="0"/>
        </a:p>
      </dsp:txBody>
      <dsp:txXfrm>
        <a:off x="0" y="2956313"/>
        <a:ext cx="5097519" cy="1769850"/>
      </dsp:txXfrm>
    </dsp:sp>
    <dsp:sp modelId="{5AB5FB5E-FBD8-4199-BB92-9841B0455F3F}">
      <dsp:nvSpPr>
        <dsp:cNvPr id="0" name=""/>
        <dsp:cNvSpPr/>
      </dsp:nvSpPr>
      <dsp:spPr>
        <a:xfrm>
          <a:off x="0" y="4726163"/>
          <a:ext cx="5097519" cy="11232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Left 42 rupees (officially) + 10+[15-2]=65 (in reality!)</a:t>
          </a:r>
          <a:endParaRPr lang="en-US" sz="3000" kern="1200" dirty="0"/>
        </a:p>
      </dsp:txBody>
      <dsp:txXfrm>
        <a:off x="54830" y="4780993"/>
        <a:ext cx="4987859" cy="101354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E7F4B-E375-41D8-9354-1CED7D7CE94A}">
      <dsp:nvSpPr>
        <dsp:cNvPr id="0" name=""/>
        <dsp:cNvSpPr/>
      </dsp:nvSpPr>
      <dsp:spPr>
        <a:xfrm rot="10800000">
          <a:off x="1793287" y="3202"/>
          <a:ext cx="5850620" cy="10289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746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+Consumption (Final)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050528" y="3202"/>
        <a:ext cx="5593379" cy="1028966"/>
      </dsp:txXfrm>
    </dsp:sp>
    <dsp:sp modelId="{E72ABC81-C9C2-485A-90BA-13AA73FF26EC}">
      <dsp:nvSpPr>
        <dsp:cNvPr id="0" name=""/>
        <dsp:cNvSpPr/>
      </dsp:nvSpPr>
      <dsp:spPr>
        <a:xfrm>
          <a:off x="1154016" y="3202"/>
          <a:ext cx="1278542" cy="1028966"/>
        </a:xfrm>
        <a:prstGeom prst="ellipse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43CD0-0936-46F7-BB61-D751757FC904}">
      <dsp:nvSpPr>
        <dsp:cNvPr id="0" name=""/>
        <dsp:cNvSpPr/>
      </dsp:nvSpPr>
      <dsp:spPr>
        <a:xfrm rot="10800000">
          <a:off x="1687548" y="1339322"/>
          <a:ext cx="5850620" cy="10289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746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+Investment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1944789" y="1339322"/>
        <a:ext cx="5593379" cy="1028966"/>
      </dsp:txXfrm>
    </dsp:sp>
    <dsp:sp modelId="{A49FC37F-719B-4EAB-AB18-6197F82E0AF6}">
      <dsp:nvSpPr>
        <dsp:cNvPr id="0" name=""/>
        <dsp:cNvSpPr/>
      </dsp:nvSpPr>
      <dsp:spPr>
        <a:xfrm>
          <a:off x="1259756" y="1339322"/>
          <a:ext cx="855585" cy="1028966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610B-1BA0-4645-9DB3-522B20599CDD}">
      <dsp:nvSpPr>
        <dsp:cNvPr id="0" name=""/>
        <dsp:cNvSpPr/>
      </dsp:nvSpPr>
      <dsp:spPr>
        <a:xfrm rot="10800000">
          <a:off x="1730894" y="2675443"/>
          <a:ext cx="5850620" cy="102896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746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+Government “Purchase”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1988135" y="2675443"/>
        <a:ext cx="5593379" cy="1028966"/>
      </dsp:txXfrm>
    </dsp:sp>
    <dsp:sp modelId="{E4820DFC-A98E-45DA-848A-37DC7AF4C994}">
      <dsp:nvSpPr>
        <dsp:cNvPr id="0" name=""/>
        <dsp:cNvSpPr/>
      </dsp:nvSpPr>
      <dsp:spPr>
        <a:xfrm>
          <a:off x="1216410" y="2675443"/>
          <a:ext cx="1028966" cy="1028966"/>
        </a:xfrm>
        <a:prstGeom prst="ellipse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AE02-3169-4E15-9ABC-E0493F58FAC9}">
      <dsp:nvSpPr>
        <dsp:cNvPr id="0" name=""/>
        <dsp:cNvSpPr/>
      </dsp:nvSpPr>
      <dsp:spPr>
        <a:xfrm rot="10800000">
          <a:off x="1730894" y="4011563"/>
          <a:ext cx="5850620" cy="129859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746" tIns="152400" rIns="28448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Foreign Expenditure 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Franklin Gothic Demi Cond" panose="020B0706030402020204" pitchFamily="34" charset="0"/>
            </a:rPr>
            <a:t>(Export-Import)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 rot="10800000">
        <a:off x="2055543" y="4011563"/>
        <a:ext cx="5525971" cy="1298596"/>
      </dsp:txXfrm>
    </dsp:sp>
    <dsp:sp modelId="{B2CE7805-D929-4D29-8EB4-D308F6430077}">
      <dsp:nvSpPr>
        <dsp:cNvPr id="0" name=""/>
        <dsp:cNvSpPr/>
      </dsp:nvSpPr>
      <dsp:spPr>
        <a:xfrm>
          <a:off x="1216410" y="4146378"/>
          <a:ext cx="1028966" cy="1028966"/>
        </a:xfrm>
        <a:prstGeom prst="ellipse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F0AB0-7847-4229-A67D-26B15FC7DBE5}">
      <dsp:nvSpPr>
        <dsp:cNvPr id="0" name=""/>
        <dsp:cNvSpPr/>
      </dsp:nvSpPr>
      <dsp:spPr>
        <a:xfrm>
          <a:off x="659844" y="0"/>
          <a:ext cx="7478237" cy="202223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29908-CE4D-4A54-A63E-1714D6956072}">
      <dsp:nvSpPr>
        <dsp:cNvPr id="0" name=""/>
        <dsp:cNvSpPr/>
      </dsp:nvSpPr>
      <dsp:spPr>
        <a:xfrm>
          <a:off x="4469" y="606669"/>
          <a:ext cx="1444064" cy="8088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GVA</a:t>
          </a:r>
          <a:endParaRPr lang="en-US" sz="2100" kern="1200" dirty="0"/>
        </a:p>
      </dsp:txBody>
      <dsp:txXfrm>
        <a:off x="43956" y="646156"/>
        <a:ext cx="1365090" cy="729918"/>
      </dsp:txXfrm>
    </dsp:sp>
    <dsp:sp modelId="{CDC01054-CD10-42E1-A526-1252499A4182}">
      <dsp:nvSpPr>
        <dsp:cNvPr id="0" name=""/>
        <dsp:cNvSpPr/>
      </dsp:nvSpPr>
      <dsp:spPr>
        <a:xfrm>
          <a:off x="1730170" y="606669"/>
          <a:ext cx="2166670" cy="8088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+TAX </a:t>
          </a:r>
          <a:br>
            <a:rPr lang="en-US" sz="2100" kern="1200" dirty="0" smtClean="0"/>
          </a:br>
          <a:r>
            <a:rPr lang="en-US" sz="2100" kern="1200" dirty="0" smtClean="0"/>
            <a:t>(overestimate)</a:t>
          </a:r>
          <a:endParaRPr lang="en-US" sz="2100" kern="1200" dirty="0"/>
        </a:p>
      </dsp:txBody>
      <dsp:txXfrm>
        <a:off x="1769657" y="646156"/>
        <a:ext cx="2087696" cy="729918"/>
      </dsp:txXfrm>
    </dsp:sp>
    <dsp:sp modelId="{20084559-2AF1-402A-83B2-BEB66D94FAFD}">
      <dsp:nvSpPr>
        <dsp:cNvPr id="0" name=""/>
        <dsp:cNvSpPr/>
      </dsp:nvSpPr>
      <dsp:spPr>
        <a:xfrm>
          <a:off x="4178478" y="606669"/>
          <a:ext cx="2166670" cy="8088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-SUBSIDIES (underestimate)</a:t>
          </a:r>
          <a:endParaRPr lang="en-US" sz="2100" kern="1200" dirty="0"/>
        </a:p>
      </dsp:txBody>
      <dsp:txXfrm>
        <a:off x="4217965" y="646156"/>
        <a:ext cx="2087696" cy="729918"/>
      </dsp:txXfrm>
    </dsp:sp>
    <dsp:sp modelId="{58A0DB05-9600-4375-AA3D-1A5EF7C4840E}">
      <dsp:nvSpPr>
        <dsp:cNvPr id="0" name=""/>
        <dsp:cNvSpPr/>
      </dsp:nvSpPr>
      <dsp:spPr>
        <a:xfrm>
          <a:off x="6626786" y="606669"/>
          <a:ext cx="2166670" cy="8088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= Nominal GDP</a:t>
          </a:r>
          <a:r>
            <a:rPr lang="en-US" sz="2100" kern="1200" dirty="0" smtClean="0">
              <a:latin typeface="Franklin Gothic Demi Cond" panose="020B0706030402020204" pitchFamily="34" charset="0"/>
            </a:rPr>
            <a:t>▲</a:t>
          </a:r>
          <a:endParaRPr lang="en-US" sz="2100" kern="1200" dirty="0"/>
        </a:p>
      </dsp:txBody>
      <dsp:txXfrm>
        <a:off x="6666273" y="646156"/>
        <a:ext cx="2087696" cy="72991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56340-55CD-492B-8CB6-BA7B91FF465B}">
      <dsp:nvSpPr>
        <dsp:cNvPr id="0" name=""/>
        <dsp:cNvSpPr/>
      </dsp:nvSpPr>
      <dsp:spPr>
        <a:xfrm>
          <a:off x="1121566" y="3037"/>
          <a:ext cx="2033591" cy="1129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GDP @Market Price</a:t>
          </a:r>
          <a:endParaRPr lang="en-US" sz="2200" kern="1200" dirty="0"/>
        </a:p>
      </dsp:txBody>
      <dsp:txXfrm>
        <a:off x="1154656" y="36127"/>
        <a:ext cx="1967411" cy="1063592"/>
      </dsp:txXfrm>
    </dsp:sp>
    <dsp:sp modelId="{FBB0921A-C2B6-41EA-83CA-B402AB1F7A27}">
      <dsp:nvSpPr>
        <dsp:cNvPr id="0" name=""/>
        <dsp:cNvSpPr/>
      </dsp:nvSpPr>
      <dsp:spPr>
        <a:xfrm rot="5400000">
          <a:off x="1926530" y="1161054"/>
          <a:ext cx="423664" cy="5083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1985843" y="1203421"/>
        <a:ext cx="305039" cy="296565"/>
      </dsp:txXfrm>
    </dsp:sp>
    <dsp:sp modelId="{FE199D01-81BB-4F63-AEB0-9F3477B196E5}">
      <dsp:nvSpPr>
        <dsp:cNvPr id="0" name=""/>
        <dsp:cNvSpPr/>
      </dsp:nvSpPr>
      <dsp:spPr>
        <a:xfrm>
          <a:off x="1121566" y="1697696"/>
          <a:ext cx="2033591" cy="1129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Inflation  Price adjusted (GDP deflator)</a:t>
          </a:r>
          <a:endParaRPr lang="en-US" sz="2200" kern="1200" dirty="0"/>
        </a:p>
      </dsp:txBody>
      <dsp:txXfrm>
        <a:off x="1154656" y="1730786"/>
        <a:ext cx="1967411" cy="1063592"/>
      </dsp:txXfrm>
    </dsp:sp>
    <dsp:sp modelId="{F872DC71-68D7-4B05-91AB-8B28F5E30154}">
      <dsp:nvSpPr>
        <dsp:cNvPr id="0" name=""/>
        <dsp:cNvSpPr/>
      </dsp:nvSpPr>
      <dsp:spPr>
        <a:xfrm rot="5400000">
          <a:off x="1926530" y="2855713"/>
          <a:ext cx="423664" cy="5083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1985843" y="2898080"/>
        <a:ext cx="305039" cy="296565"/>
      </dsp:txXfrm>
    </dsp:sp>
    <dsp:sp modelId="{4D00FFCD-BFED-4741-9D5E-712DD6048487}">
      <dsp:nvSpPr>
        <dsp:cNvPr id="0" name=""/>
        <dsp:cNvSpPr/>
      </dsp:nvSpPr>
      <dsp:spPr>
        <a:xfrm>
          <a:off x="1121566" y="3392355"/>
          <a:ext cx="2033591" cy="1129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GDP @Constant price</a:t>
          </a:r>
          <a:endParaRPr lang="en-US" sz="2200" kern="1200" dirty="0"/>
        </a:p>
      </dsp:txBody>
      <dsp:txXfrm>
        <a:off x="1154656" y="3425445"/>
        <a:ext cx="1967411" cy="1063592"/>
      </dsp:txXfrm>
    </dsp:sp>
    <dsp:sp modelId="{1FC05F98-3E25-483E-B282-88DC54E612B7}">
      <dsp:nvSpPr>
        <dsp:cNvPr id="0" name=""/>
        <dsp:cNvSpPr/>
      </dsp:nvSpPr>
      <dsp:spPr>
        <a:xfrm rot="5400000">
          <a:off x="1926530" y="4550372"/>
          <a:ext cx="423664" cy="5083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1985843" y="4592739"/>
        <a:ext cx="305039" cy="296565"/>
      </dsp:txXfrm>
    </dsp:sp>
    <dsp:sp modelId="{C9505DCD-4DE6-400B-89C8-2CA5DD849D68}">
      <dsp:nvSpPr>
        <dsp:cNvPr id="0" name=""/>
        <dsp:cNvSpPr/>
      </dsp:nvSpPr>
      <dsp:spPr>
        <a:xfrm>
          <a:off x="1121566" y="5087015"/>
          <a:ext cx="2033591" cy="1129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Growth rate over previous year</a:t>
          </a:r>
          <a:endParaRPr lang="en-US" sz="2200" kern="1200" dirty="0"/>
        </a:p>
      </dsp:txBody>
      <dsp:txXfrm>
        <a:off x="1154656" y="5120105"/>
        <a:ext cx="1967411" cy="106359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C287F-0AD9-4F2A-9B3D-C0B2681DA62E}">
      <dsp:nvSpPr>
        <dsp:cNvPr id="0" name=""/>
        <dsp:cNvSpPr/>
      </dsp:nvSpPr>
      <dsp:spPr>
        <a:xfrm>
          <a:off x="109329" y="1194"/>
          <a:ext cx="4085364" cy="2451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Lack of expert staff, faulty collection methods</a:t>
          </a:r>
          <a:endParaRPr lang="en-US" sz="3900" kern="1200" dirty="0"/>
        </a:p>
      </dsp:txBody>
      <dsp:txXfrm>
        <a:off x="109329" y="1194"/>
        <a:ext cx="4085364" cy="2451218"/>
      </dsp:txXfrm>
    </dsp:sp>
    <dsp:sp modelId="{C80E2FAB-05D0-4A3D-AB0A-7D76D48E908D}">
      <dsp:nvSpPr>
        <dsp:cNvPr id="0" name=""/>
        <dsp:cNvSpPr/>
      </dsp:nvSpPr>
      <dsp:spPr>
        <a:xfrm>
          <a:off x="4603230" y="1194"/>
          <a:ext cx="4085364" cy="2451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Ruling party “success” of policies</a:t>
          </a:r>
        </a:p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BOND RATING</a:t>
          </a:r>
          <a:endParaRPr lang="en-US" sz="3900" kern="1200" dirty="0"/>
        </a:p>
      </dsp:txBody>
      <dsp:txXfrm>
        <a:off x="4603230" y="1194"/>
        <a:ext cx="4085364" cy="2451218"/>
      </dsp:txXfrm>
    </dsp:sp>
    <dsp:sp modelId="{25254A8C-19D3-4DDA-B7DA-283062ADDDB9}">
      <dsp:nvSpPr>
        <dsp:cNvPr id="0" name=""/>
        <dsp:cNvSpPr/>
      </dsp:nvSpPr>
      <dsp:spPr>
        <a:xfrm>
          <a:off x="109329" y="2860949"/>
          <a:ext cx="4085364" cy="2451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FRBM: Fiscal deficit 3% of GDP, if GDP is large, govt gets more legroom for schemes</a:t>
          </a:r>
          <a:endParaRPr lang="en-US" sz="3900" kern="1200" dirty="0"/>
        </a:p>
      </dsp:txBody>
      <dsp:txXfrm>
        <a:off x="109329" y="2860949"/>
        <a:ext cx="4085364" cy="2451218"/>
      </dsp:txXfrm>
    </dsp:sp>
    <dsp:sp modelId="{1B7776A6-54CC-4DFF-A16A-7F7A655ACF5B}">
      <dsp:nvSpPr>
        <dsp:cNvPr id="0" name=""/>
        <dsp:cNvSpPr/>
      </dsp:nvSpPr>
      <dsp:spPr>
        <a:xfrm>
          <a:off x="4603230" y="2860949"/>
          <a:ext cx="4085364" cy="2451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IMF: SDR Quota, Voting powers decided on GDP (Size of economy*)</a:t>
          </a:r>
          <a:endParaRPr lang="en-US" sz="3900" kern="1200" dirty="0"/>
        </a:p>
      </dsp:txBody>
      <dsp:txXfrm>
        <a:off x="4603230" y="2860949"/>
        <a:ext cx="4085364" cy="245121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762FC-3CCB-4988-A531-410115B30419}">
      <dsp:nvSpPr>
        <dsp:cNvPr id="0" name=""/>
        <dsp:cNvSpPr/>
      </dsp:nvSpPr>
      <dsp:spPr>
        <a:xfrm>
          <a:off x="408" y="229689"/>
          <a:ext cx="2745668" cy="2062605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8180C-16D9-48D2-B7A5-A2DF8B051B40}">
      <dsp:nvSpPr>
        <dsp:cNvPr id="0" name=""/>
        <dsp:cNvSpPr/>
      </dsp:nvSpPr>
      <dsp:spPr>
        <a:xfrm>
          <a:off x="408" y="1853036"/>
          <a:ext cx="2745668" cy="564807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Underground Economy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</dsp:txBody>
      <dsp:txXfrm>
        <a:off x="408" y="1853036"/>
        <a:ext cx="2745668" cy="564807"/>
      </dsp:txXfrm>
    </dsp:sp>
    <dsp:sp modelId="{550A4989-3DEC-416D-A1B2-37728946B8A6}">
      <dsp:nvSpPr>
        <dsp:cNvPr id="0" name=""/>
        <dsp:cNvSpPr/>
      </dsp:nvSpPr>
      <dsp:spPr>
        <a:xfrm>
          <a:off x="3297290" y="86399"/>
          <a:ext cx="2203344" cy="235336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628C9-7D43-4149-8D66-6C04A0A4454A}">
      <dsp:nvSpPr>
        <dsp:cNvPr id="0" name=""/>
        <dsp:cNvSpPr/>
      </dsp:nvSpPr>
      <dsp:spPr>
        <a:xfrm>
          <a:off x="3026128" y="1608168"/>
          <a:ext cx="2745668" cy="815976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Non-Marketed Activities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</dsp:txBody>
      <dsp:txXfrm>
        <a:off x="3026128" y="1608168"/>
        <a:ext cx="2745668" cy="815976"/>
      </dsp:txXfrm>
    </dsp:sp>
    <dsp:sp modelId="{B955BF90-D151-40BE-941A-F58F4171C3DE}">
      <dsp:nvSpPr>
        <dsp:cNvPr id="0" name=""/>
        <dsp:cNvSpPr/>
      </dsp:nvSpPr>
      <dsp:spPr>
        <a:xfrm>
          <a:off x="6051847" y="86399"/>
          <a:ext cx="2745668" cy="235336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510BB-7997-429E-8839-972D3AC3533E}">
      <dsp:nvSpPr>
        <dsp:cNvPr id="0" name=""/>
        <dsp:cNvSpPr/>
      </dsp:nvSpPr>
      <dsp:spPr>
        <a:xfrm>
          <a:off x="6051847" y="1733753"/>
          <a:ext cx="2745668" cy="564807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Barter Exchanges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</dsp:txBody>
      <dsp:txXfrm>
        <a:off x="6051847" y="1733753"/>
        <a:ext cx="2745668" cy="564807"/>
      </dsp:txXfrm>
    </dsp:sp>
    <dsp:sp modelId="{8DC180E0-7DA2-45F1-B346-636F6A2665CB}">
      <dsp:nvSpPr>
        <dsp:cNvPr id="0" name=""/>
        <dsp:cNvSpPr/>
      </dsp:nvSpPr>
      <dsp:spPr>
        <a:xfrm>
          <a:off x="306743" y="2975733"/>
          <a:ext cx="2133000" cy="235336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A04BA-3271-4677-A617-FEE19D8167E5}">
      <dsp:nvSpPr>
        <dsp:cNvPr id="0" name=""/>
        <dsp:cNvSpPr/>
      </dsp:nvSpPr>
      <dsp:spPr>
        <a:xfrm>
          <a:off x="408" y="4744459"/>
          <a:ext cx="2745668" cy="564807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-ve Externality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</dsp:txBody>
      <dsp:txXfrm>
        <a:off x="408" y="4744459"/>
        <a:ext cx="2745668" cy="564807"/>
      </dsp:txXfrm>
    </dsp:sp>
    <dsp:sp modelId="{78C832F5-AE5F-4647-BA75-DD6765A081FB}">
      <dsp:nvSpPr>
        <dsp:cNvPr id="0" name=""/>
        <dsp:cNvSpPr/>
      </dsp:nvSpPr>
      <dsp:spPr>
        <a:xfrm>
          <a:off x="3026128" y="2960353"/>
          <a:ext cx="2745668" cy="235336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989B1-B47B-43DB-A291-7ACBD77E29B2}">
      <dsp:nvSpPr>
        <dsp:cNvPr id="0" name=""/>
        <dsp:cNvSpPr/>
      </dsp:nvSpPr>
      <dsp:spPr>
        <a:xfrm>
          <a:off x="3026128" y="4591791"/>
          <a:ext cx="2745668" cy="908729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Opportunity cost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UNDP’s HDR: 5 index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</dsp:txBody>
      <dsp:txXfrm>
        <a:off x="3026128" y="4591791"/>
        <a:ext cx="2745668" cy="908729"/>
      </dsp:txXfrm>
    </dsp:sp>
    <dsp:sp modelId="{936683C5-6A97-4227-8999-AFA6CDD4FCE5}">
      <dsp:nvSpPr>
        <dsp:cNvPr id="0" name=""/>
        <dsp:cNvSpPr/>
      </dsp:nvSpPr>
      <dsp:spPr>
        <a:xfrm>
          <a:off x="6300646" y="2441762"/>
          <a:ext cx="2283215" cy="235336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09477-42AB-4E91-8858-8C3118ABBEEB}">
      <dsp:nvSpPr>
        <dsp:cNvPr id="0" name=""/>
        <dsp:cNvSpPr/>
      </dsp:nvSpPr>
      <dsp:spPr>
        <a:xfrm>
          <a:off x="6051847" y="3784072"/>
          <a:ext cx="2745668" cy="1892827"/>
        </a:xfrm>
        <a:prstGeom prst="rect">
          <a:avLst/>
        </a:prstGeom>
        <a:solidFill>
          <a:srgbClr val="C00000">
            <a:alpha val="60000"/>
          </a:srgbClr>
        </a:solidFill>
        <a:ln w="3175">
          <a:solidFill>
            <a:srgbClr val="FFFF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Income Inequality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90+0+0=90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30+30+30=90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tx1"/>
              </a:solidFill>
              <a:latin typeface="Franklin Gothic Medium Cond" panose="020B0606030402020204" pitchFamily="34" charset="0"/>
            </a:rPr>
            <a:t>World Bank’s Gini coefficient</a:t>
          </a:r>
          <a:endParaRPr lang="en-US" sz="2400" kern="1200" dirty="0">
            <a:solidFill>
              <a:schemeClr val="tx1"/>
            </a:solidFill>
            <a:latin typeface="Franklin Gothic Medium Cond" panose="020B0606030402020204" pitchFamily="34" charset="0"/>
          </a:endParaRPr>
        </a:p>
      </dsp:txBody>
      <dsp:txXfrm>
        <a:off x="6051847" y="3784072"/>
        <a:ext cx="2745668" cy="189282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CA3C0-F7BB-49F9-8CC3-D3A8C18A1542}">
      <dsp:nvSpPr>
        <dsp:cNvPr id="0" name=""/>
        <dsp:cNvSpPr/>
      </dsp:nvSpPr>
      <dsp:spPr>
        <a:xfrm>
          <a:off x="0" y="0"/>
          <a:ext cx="8797925" cy="1005839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UN World Happiness Day on March 20.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UN’s  Sustainable Development Solutions Network (SDSN): index </a:t>
          </a:r>
        </a:p>
      </dsp:txBody>
      <dsp:txXfrm>
        <a:off x="0" y="0"/>
        <a:ext cx="8797925" cy="1005839"/>
      </dsp:txXfrm>
    </dsp:sp>
    <dsp:sp modelId="{F1ECACD9-9A9D-4748-B7B1-EEB4E56A8387}">
      <dsp:nvSpPr>
        <dsp:cNvPr id="0" name=""/>
        <dsp:cNvSpPr/>
      </dsp:nvSpPr>
      <dsp:spPr>
        <a:xfrm>
          <a:off x="4295" y="1005839"/>
          <a:ext cx="1464888" cy="21122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GDP per capita</a:t>
          </a:r>
          <a:endParaRPr lang="en-US" sz="2400" kern="1200" dirty="0"/>
        </a:p>
      </dsp:txBody>
      <dsp:txXfrm>
        <a:off x="4295" y="1005839"/>
        <a:ext cx="1464888" cy="2112263"/>
      </dsp:txXfrm>
    </dsp:sp>
    <dsp:sp modelId="{E2982EF0-7956-48C3-9FA2-E70735D3386A}">
      <dsp:nvSpPr>
        <dsp:cNvPr id="0" name=""/>
        <dsp:cNvSpPr/>
      </dsp:nvSpPr>
      <dsp:spPr>
        <a:xfrm>
          <a:off x="1469184" y="1005839"/>
          <a:ext cx="1464888" cy="211226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Healthy Life expectancy</a:t>
          </a:r>
          <a:endParaRPr lang="en-US" sz="2400" kern="1200" dirty="0"/>
        </a:p>
      </dsp:txBody>
      <dsp:txXfrm>
        <a:off x="1469184" y="1005839"/>
        <a:ext cx="1464888" cy="2112263"/>
      </dsp:txXfrm>
    </dsp:sp>
    <dsp:sp modelId="{10244159-B3D1-46C5-B2F3-4C3B916C948D}">
      <dsp:nvSpPr>
        <dsp:cNvPr id="0" name=""/>
        <dsp:cNvSpPr/>
      </dsp:nvSpPr>
      <dsp:spPr>
        <a:xfrm>
          <a:off x="2934073" y="1005839"/>
          <a:ext cx="1464888" cy="211226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Social support [friends, relatives helped?]</a:t>
          </a:r>
          <a:endParaRPr lang="en-US" sz="2400" kern="1200" dirty="0"/>
        </a:p>
      </dsp:txBody>
      <dsp:txXfrm>
        <a:off x="2934073" y="1005839"/>
        <a:ext cx="1464888" cy="2112263"/>
      </dsp:txXfrm>
    </dsp:sp>
    <dsp:sp modelId="{1A5FC22A-88BD-4B11-A8D2-E3D0FED011C8}">
      <dsp:nvSpPr>
        <dsp:cNvPr id="0" name=""/>
        <dsp:cNvSpPr/>
      </dsp:nvSpPr>
      <dsp:spPr>
        <a:xfrm>
          <a:off x="4398962" y="1005839"/>
          <a:ext cx="1464888" cy="211226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Generosity [did u donate money?]</a:t>
          </a:r>
          <a:endParaRPr lang="en-US" sz="2400" kern="1200" dirty="0"/>
        </a:p>
      </dsp:txBody>
      <dsp:txXfrm>
        <a:off x="4398962" y="1005839"/>
        <a:ext cx="1464888" cy="2112263"/>
      </dsp:txXfrm>
    </dsp:sp>
    <dsp:sp modelId="{5DBA3CAF-4574-4648-B2D0-671C2D09439C}">
      <dsp:nvSpPr>
        <dsp:cNvPr id="0" name=""/>
        <dsp:cNvSpPr/>
      </dsp:nvSpPr>
      <dsp:spPr>
        <a:xfrm>
          <a:off x="5863851" y="1005839"/>
          <a:ext cx="1464888" cy="21122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Freedom to make life choices </a:t>
          </a:r>
          <a:endParaRPr lang="en-US" sz="2400" kern="1200" dirty="0"/>
        </a:p>
      </dsp:txBody>
      <dsp:txXfrm>
        <a:off x="5863851" y="1005839"/>
        <a:ext cx="1464888" cy="2112263"/>
      </dsp:txXfrm>
    </dsp:sp>
    <dsp:sp modelId="{3FE289B6-EBFD-42D3-8A3C-A5C020AEEDCA}">
      <dsp:nvSpPr>
        <dsp:cNvPr id="0" name=""/>
        <dsp:cNvSpPr/>
      </dsp:nvSpPr>
      <dsp:spPr>
        <a:xfrm>
          <a:off x="7328740" y="1005839"/>
          <a:ext cx="1464888" cy="21122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Corruption Perception</a:t>
          </a:r>
          <a:endParaRPr lang="en-US" sz="2400" kern="1200" dirty="0"/>
        </a:p>
      </dsp:txBody>
      <dsp:txXfrm>
        <a:off x="7328740" y="1005839"/>
        <a:ext cx="1464888" cy="2112263"/>
      </dsp:txXfrm>
    </dsp:sp>
    <dsp:sp modelId="{270347B0-01D4-4106-99E4-57A672E65587}">
      <dsp:nvSpPr>
        <dsp:cNvPr id="0" name=""/>
        <dsp:cNvSpPr/>
      </dsp:nvSpPr>
      <dsp:spPr>
        <a:xfrm>
          <a:off x="0" y="3118103"/>
          <a:ext cx="8797925" cy="234695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9F5CD-EA9A-4440-900B-057421119E00}">
      <dsp:nvSpPr>
        <dsp:cNvPr id="0" name=""/>
        <dsp:cNvSpPr/>
      </dsp:nvSpPr>
      <dsp:spPr>
        <a:xfrm>
          <a:off x="0" y="116357"/>
          <a:ext cx="1726825" cy="1036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1) Norway </a:t>
          </a:r>
          <a:br>
            <a:rPr lang="en-US" sz="2000" kern="1200" dirty="0" smtClean="0"/>
          </a:br>
          <a:r>
            <a:rPr lang="en-US" sz="2000" kern="1200" dirty="0" smtClean="0"/>
            <a:t>2) Denmark</a:t>
          </a:r>
          <a:endParaRPr lang="en-US" sz="2000" kern="1200" dirty="0"/>
        </a:p>
      </dsp:txBody>
      <dsp:txXfrm>
        <a:off x="0" y="116357"/>
        <a:ext cx="1726825" cy="1036095"/>
      </dsp:txXfrm>
    </dsp:sp>
    <dsp:sp modelId="{5D5DEBE2-8B3E-4A7E-99DC-2270C9F9533A}">
      <dsp:nvSpPr>
        <dsp:cNvPr id="0" name=""/>
        <dsp:cNvSpPr/>
      </dsp:nvSpPr>
      <dsp:spPr>
        <a:xfrm>
          <a:off x="1899508" y="116357"/>
          <a:ext cx="1726825" cy="1036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14) USA</a:t>
          </a:r>
        </a:p>
      </dsp:txBody>
      <dsp:txXfrm>
        <a:off x="1899508" y="116357"/>
        <a:ext cx="1726825" cy="1036095"/>
      </dsp:txXfrm>
    </dsp:sp>
    <dsp:sp modelId="{59475ED4-07F4-4EAB-BDE2-6AA9B7E00BDB}">
      <dsp:nvSpPr>
        <dsp:cNvPr id="0" name=""/>
        <dsp:cNvSpPr/>
      </dsp:nvSpPr>
      <dsp:spPr>
        <a:xfrm>
          <a:off x="3799017" y="116357"/>
          <a:ext cx="1726825" cy="103609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China, BRICS , SAARC[!]</a:t>
          </a:r>
          <a:endParaRPr lang="en-US" sz="2000" kern="1200" dirty="0"/>
        </a:p>
      </dsp:txBody>
      <dsp:txXfrm>
        <a:off x="3799017" y="116357"/>
        <a:ext cx="1726825" cy="1036095"/>
      </dsp:txXfrm>
    </dsp:sp>
    <dsp:sp modelId="{3EECFDCF-3029-4ECA-9ECD-CE2101CC50F4}">
      <dsp:nvSpPr>
        <dsp:cNvPr id="0" name=""/>
        <dsp:cNvSpPr/>
      </dsp:nvSpPr>
      <dsp:spPr>
        <a:xfrm>
          <a:off x="949754" y="1325135"/>
          <a:ext cx="1726825" cy="103609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122) India [</a:t>
          </a:r>
          <a:r>
            <a:rPr lang="en-US" sz="2000" kern="1200" dirty="0" smtClean="0">
              <a:solidFill>
                <a:schemeClr val="bg1">
                  <a:lumMod val="85000"/>
                  <a:lumOff val="15000"/>
                </a:schemeClr>
              </a:solidFill>
              <a:latin typeface="Franklin Gothic Medium Cond" panose="020B0606030402020204" pitchFamily="34" charset="0"/>
            </a:rPr>
            <a:t>▼118</a:t>
          </a:r>
          <a:r>
            <a:rPr lang="en-US" sz="20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]</a:t>
          </a:r>
          <a:endParaRPr lang="en-US" sz="20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949754" y="1325135"/>
        <a:ext cx="1726825" cy="1036095"/>
      </dsp:txXfrm>
    </dsp:sp>
    <dsp:sp modelId="{26E422EF-D25F-452E-B9FD-83E911C7B4ED}">
      <dsp:nvSpPr>
        <dsp:cNvPr id="0" name=""/>
        <dsp:cNvSpPr/>
      </dsp:nvSpPr>
      <dsp:spPr>
        <a:xfrm>
          <a:off x="2849262" y="1325135"/>
          <a:ext cx="1726825" cy="1036095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155: CAR [most bogus in hunger, HDR report also]</a:t>
          </a:r>
          <a:endParaRPr lang="en-US" sz="20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2849262" y="1325135"/>
        <a:ext cx="1726825" cy="103609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2A11F-57B2-4FA2-A814-99C2B4313AE0}">
      <dsp:nvSpPr>
        <dsp:cNvPr id="0" name=""/>
        <dsp:cNvSpPr/>
      </dsp:nvSpPr>
      <dsp:spPr>
        <a:xfrm>
          <a:off x="357415" y="72546"/>
          <a:ext cx="2525966" cy="1748251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19550-DE6B-4CF8-89A2-26C9A4DA9EDB}">
      <dsp:nvSpPr>
        <dsp:cNvPr id="0" name=""/>
        <dsp:cNvSpPr/>
      </dsp:nvSpPr>
      <dsp:spPr>
        <a:xfrm>
          <a:off x="584752" y="175498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1.Banking, Fin, </a:t>
          </a:r>
          <a:r>
            <a:rPr lang="en-US" sz="1900" kern="1200" dirty="0" err="1" smtClean="0">
              <a:effectLst/>
              <a:latin typeface="Franklin Gothic Medium Cond" panose="020B0606030402020204" pitchFamily="34" charset="0"/>
            </a:rPr>
            <a:t>Insur</a:t>
          </a: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.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V1:c3,4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1754982"/>
        <a:ext cx="2248110" cy="707270"/>
      </dsp:txXfrm>
    </dsp:sp>
    <dsp:sp modelId="{1795C66F-0A48-403D-A3F8-B596F4FD086C}">
      <dsp:nvSpPr>
        <dsp:cNvPr id="0" name=""/>
        <dsp:cNvSpPr/>
      </dsp:nvSpPr>
      <dsp:spPr>
        <a:xfrm>
          <a:off x="3135979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91A2E6-B632-4448-8EFC-D4333D23D875}">
      <dsp:nvSpPr>
        <dsp:cNvPr id="0" name=""/>
        <dsp:cNvSpPr/>
      </dsp:nvSpPr>
      <dsp:spPr>
        <a:xfrm>
          <a:off x="3363316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/>
              <a:latin typeface="Franklin Gothic Medium Cond" panose="020B0606030402020204" pitchFamily="34" charset="0"/>
            </a:rPr>
            <a:t>2.Budget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V1:c2,3, 6,9,11(GST),13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1823112"/>
        <a:ext cx="2248110" cy="707270"/>
      </dsp:txXfrm>
    </dsp:sp>
    <dsp:sp modelId="{B9530538-123C-4477-B024-143DB74D9393}">
      <dsp:nvSpPr>
        <dsp:cNvPr id="0" name=""/>
        <dsp:cNvSpPr/>
      </dsp:nvSpPr>
      <dsp:spPr>
        <a:xfrm>
          <a:off x="5914542" y="4416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137798-6FF4-4503-955D-FC3467FDFBBB}">
      <dsp:nvSpPr>
        <dsp:cNvPr id="0" name=""/>
        <dsp:cNvSpPr/>
      </dsp:nvSpPr>
      <dsp:spPr>
        <a:xfrm>
          <a:off x="6141879" y="1823112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rgbClr val="0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3.BoP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V1c:5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1823112"/>
        <a:ext cx="2248110" cy="707270"/>
      </dsp:txXfrm>
    </dsp:sp>
    <dsp:sp modelId="{BE3B60AD-492E-42DF-BE2A-9812FC6AEC68}">
      <dsp:nvSpPr>
        <dsp:cNvPr id="0" name=""/>
        <dsp:cNvSpPr/>
      </dsp:nvSpPr>
      <dsp:spPr>
        <a:xfrm>
          <a:off x="357415" y="2860456"/>
          <a:ext cx="2525966" cy="1710867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54B640-FC21-4E0C-808A-F67990C234B1}">
      <dsp:nvSpPr>
        <dsp:cNvPr id="0" name=""/>
        <dsp:cNvSpPr/>
      </dsp:nvSpPr>
      <dsp:spPr>
        <a:xfrm>
          <a:off x="584752" y="4524199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4.Sectors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effectLst/>
              <a:latin typeface="Franklin Gothic Medium Cond" panose="020B0606030402020204" pitchFamily="34" charset="0"/>
            </a:rPr>
            <a:t>V1c:7(Textile),11(trade)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584752" y="4524199"/>
        <a:ext cx="2248110" cy="707270"/>
      </dsp:txXfrm>
    </dsp:sp>
    <dsp:sp modelId="{5E1BE992-E10D-4989-944C-26D0B6B89BBF}">
      <dsp:nvSpPr>
        <dsp:cNvPr id="0" name=""/>
        <dsp:cNvSpPr/>
      </dsp:nvSpPr>
      <dsp:spPr>
        <a:xfrm>
          <a:off x="3135979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6E1E01-47B0-4857-B2A6-8247EF18BFBB}">
      <dsp:nvSpPr>
        <dsp:cNvPr id="0" name=""/>
        <dsp:cNvSpPr/>
      </dsp:nvSpPr>
      <dsp:spPr>
        <a:xfrm>
          <a:off x="3363316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5.Infra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v1c:12, 14; Budget^Rail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3363316" y="4601675"/>
        <a:ext cx="2248110" cy="707270"/>
      </dsp:txXfrm>
    </dsp:sp>
    <dsp:sp modelId="{6E8221CC-8305-4D61-9A7B-4659177361D0}">
      <dsp:nvSpPr>
        <dsp:cNvPr id="0" name=""/>
        <dsp:cNvSpPr/>
      </dsp:nvSpPr>
      <dsp:spPr>
        <a:xfrm>
          <a:off x="5914542" y="2782979"/>
          <a:ext cx="2525966" cy="202077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CF10E3-CE44-4D5D-B6C3-D093453FEDD9}">
      <dsp:nvSpPr>
        <dsp:cNvPr id="0" name=""/>
        <dsp:cNvSpPr/>
      </dsp:nvSpPr>
      <dsp:spPr>
        <a:xfrm>
          <a:off x="6141879" y="4601675"/>
          <a:ext cx="2248110" cy="70727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effectLst/>
              <a:latin typeface="Franklin Gothic Medium Cond" panose="020B0606030402020204" pitchFamily="34" charset="0"/>
            </a:rPr>
            <a:t>6.HRD</a:t>
          </a:r>
          <a:endParaRPr lang="en-US" sz="1900" kern="1200" dirty="0">
            <a:effectLst/>
            <a:latin typeface="Franklin Gothic Medium Cond" panose="020B06060304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effectLst/>
              <a:latin typeface="Franklin Gothic Medium Cond" panose="020B0606030402020204" pitchFamily="34" charset="0"/>
            </a:rPr>
            <a:t>V1c:10</a:t>
          </a:r>
          <a:endParaRPr lang="en-US" sz="1500" kern="1200" dirty="0">
            <a:effectLst/>
            <a:latin typeface="Franklin Gothic Medium Cond" panose="020B0606030402020204" pitchFamily="34" charset="0"/>
          </a:endParaRPr>
        </a:p>
      </dsp:txBody>
      <dsp:txXfrm>
        <a:off x="6141879" y="4601675"/>
        <a:ext cx="2248110" cy="70727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6B5E5-E12D-4D28-B930-F53AC5AF9240}">
      <dsp:nvSpPr>
        <dsp:cNvPr id="0" name=""/>
        <dsp:cNvSpPr/>
      </dsp:nvSpPr>
      <dsp:spPr>
        <a:xfrm>
          <a:off x="0" y="0"/>
          <a:ext cx="5841799" cy="1058593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Up NEXT</a:t>
          </a:r>
          <a:endParaRPr lang="en-US" sz="5100" kern="1200" dirty="0"/>
        </a:p>
      </dsp:txBody>
      <dsp:txXfrm>
        <a:off x="0" y="0"/>
        <a:ext cx="5841799" cy="1058593"/>
      </dsp:txXfrm>
    </dsp:sp>
    <dsp:sp modelId="{5BBE8FC2-593A-4D46-93CD-AD4A98DFFFE0}">
      <dsp:nvSpPr>
        <dsp:cNvPr id="0" name=""/>
        <dsp:cNvSpPr/>
      </dsp:nvSpPr>
      <dsp:spPr>
        <a:xfrm>
          <a:off x="0" y="1058593"/>
          <a:ext cx="2920899" cy="2223046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strike="sngStrike" kern="1200" dirty="0" smtClean="0"/>
            <a:t>GDP</a:t>
          </a:r>
          <a:endParaRPr lang="en-US" sz="4400" strike="sngStrike" kern="1200" dirty="0"/>
        </a:p>
      </dsp:txBody>
      <dsp:txXfrm>
        <a:off x="0" y="1058593"/>
        <a:ext cx="2920899" cy="2223046"/>
      </dsp:txXfrm>
    </dsp:sp>
    <dsp:sp modelId="{86D783BE-74D9-4AF8-9369-4111D404E337}">
      <dsp:nvSpPr>
        <dsp:cNvPr id="0" name=""/>
        <dsp:cNvSpPr/>
      </dsp:nvSpPr>
      <dsp:spPr>
        <a:xfrm>
          <a:off x="2920899" y="1058593"/>
          <a:ext cx="2920899" cy="2223046"/>
        </a:xfrm>
        <a:prstGeom prst="rect">
          <a:avLst/>
        </a:prstGeom>
        <a:solidFill>
          <a:schemeClr val="accent5">
            <a:shade val="50000"/>
            <a:hueOff val="-240236"/>
            <a:satOff val="-17647"/>
            <a:lumOff val="4793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CPI, WPI, IIP etc. index &amp; Dem impact </a:t>
          </a:r>
          <a:endParaRPr lang="en-US" sz="4400" kern="1200" dirty="0"/>
        </a:p>
      </dsp:txBody>
      <dsp:txXfrm>
        <a:off x="2920899" y="1058593"/>
        <a:ext cx="2920899" cy="2223046"/>
      </dsp:txXfrm>
    </dsp:sp>
    <dsp:sp modelId="{E30B0865-A7A0-4C12-8F40-05E65D72FF25}">
      <dsp:nvSpPr>
        <dsp:cNvPr id="0" name=""/>
        <dsp:cNvSpPr/>
      </dsp:nvSpPr>
      <dsp:spPr>
        <a:xfrm>
          <a:off x="0" y="3281639"/>
          <a:ext cx="5841799" cy="247005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4A10B-6D3C-4EC6-B411-F4E250676855}">
      <dsp:nvSpPr>
        <dsp:cNvPr id="0" name=""/>
        <dsp:cNvSpPr/>
      </dsp:nvSpPr>
      <dsp:spPr>
        <a:xfrm>
          <a:off x="877814" y="682"/>
          <a:ext cx="1333259" cy="799955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Current price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16864" y="39732"/>
        <a:ext cx="1255159" cy="721855"/>
      </dsp:txXfrm>
    </dsp:sp>
    <dsp:sp modelId="{02AD45C5-B159-4A65-BF8F-2F1D302DD217}">
      <dsp:nvSpPr>
        <dsp:cNvPr id="0" name=""/>
        <dsp:cNvSpPr/>
      </dsp:nvSpPr>
      <dsp:spPr>
        <a:xfrm>
          <a:off x="2344399" y="682"/>
          <a:ext cx="1333259" cy="799955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Constant price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83449" y="39732"/>
        <a:ext cx="1255159" cy="721855"/>
      </dsp:txXfrm>
    </dsp:sp>
    <dsp:sp modelId="{CA5020F8-F27F-4965-8D9A-075A68952FDA}">
      <dsp:nvSpPr>
        <dsp:cNvPr id="0" name=""/>
        <dsp:cNvSpPr/>
      </dsp:nvSpPr>
      <dsp:spPr>
        <a:xfrm>
          <a:off x="3810985" y="682"/>
          <a:ext cx="1333259" cy="799955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GDP deflator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50035" y="39732"/>
        <a:ext cx="1255159" cy="721855"/>
      </dsp:txXfrm>
    </dsp:sp>
    <dsp:sp modelId="{81C35EA0-CF45-4DF0-B1B1-AC5551B9BD52}">
      <dsp:nvSpPr>
        <dsp:cNvPr id="0" name=""/>
        <dsp:cNvSpPr/>
      </dsp:nvSpPr>
      <dsp:spPr>
        <a:xfrm>
          <a:off x="5277570" y="682"/>
          <a:ext cx="1333259" cy="799955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Growth Rate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16620" y="39732"/>
        <a:ext cx="1255159" cy="721855"/>
      </dsp:txXfrm>
    </dsp:sp>
    <dsp:sp modelId="{8FF481AA-63C1-4BCE-AEBF-72D3129D4073}">
      <dsp:nvSpPr>
        <dsp:cNvPr id="0" name=""/>
        <dsp:cNvSpPr/>
      </dsp:nvSpPr>
      <dsp:spPr>
        <a:xfrm>
          <a:off x="6744156" y="682"/>
          <a:ext cx="1333259" cy="799955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GNP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783206" y="39732"/>
        <a:ext cx="1255159" cy="721855"/>
      </dsp:txXfrm>
    </dsp:sp>
    <dsp:sp modelId="{1F502286-5021-4718-A3E6-254C50E47DDC}">
      <dsp:nvSpPr>
        <dsp:cNvPr id="0" name=""/>
        <dsp:cNvSpPr/>
      </dsp:nvSpPr>
      <dsp:spPr>
        <a:xfrm>
          <a:off x="8210742" y="682"/>
          <a:ext cx="1333259" cy="799955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NNP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249792" y="39732"/>
        <a:ext cx="1255159" cy="7218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025ED-FDD8-48F3-BFB0-A9306E772591}">
      <dsp:nvSpPr>
        <dsp:cNvPr id="0" name=""/>
        <dsp:cNvSpPr/>
      </dsp:nvSpPr>
      <dsp:spPr>
        <a:xfrm>
          <a:off x="0" y="0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GDP is the </a:t>
          </a:r>
          <a:r>
            <a:rPr lang="en-US" sz="3200" u="sng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Market value </a:t>
          </a:r>
          <a:r>
            <a:rPr lang="en-US" sz="3200" kern="1200" dirty="0" smtClean="0">
              <a:latin typeface="Franklin Gothic Medium Cond" panose="020B0606030402020204" pitchFamily="34" charset="0"/>
            </a:rPr>
            <a:t>of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478129" y="0"/>
        <a:ext cx="5490414" cy="844202"/>
      </dsp:txXfrm>
    </dsp:sp>
    <dsp:sp modelId="{AEFB42E5-577C-4E67-90C0-622E6EE49D7E}">
      <dsp:nvSpPr>
        <dsp:cNvPr id="0" name=""/>
        <dsp:cNvSpPr/>
      </dsp:nvSpPr>
      <dsp:spPr>
        <a:xfrm>
          <a:off x="358681" y="84420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0B4EED-3EA5-42E0-8F07-6C5CD9A72120}">
      <dsp:nvSpPr>
        <dsp:cNvPr id="0" name=""/>
        <dsp:cNvSpPr/>
      </dsp:nvSpPr>
      <dsp:spPr>
        <a:xfrm>
          <a:off x="0" y="928623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All </a:t>
          </a:r>
          <a:r>
            <a:rPr lang="en-US" sz="32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final</a:t>
          </a:r>
          <a:r>
            <a:rPr lang="en-US" sz="3200" kern="1200" dirty="0" smtClean="0">
              <a:latin typeface="Franklin Gothic Medium Cond" panose="020B0606030402020204" pitchFamily="34" charset="0"/>
            </a:rPr>
            <a:t> goods &amp; services</a:t>
          </a:r>
        </a:p>
      </dsp:txBody>
      <dsp:txXfrm>
        <a:off x="1478129" y="928623"/>
        <a:ext cx="5490414" cy="844202"/>
      </dsp:txXfrm>
    </dsp:sp>
    <dsp:sp modelId="{F7AA12A3-17AB-4360-BDA5-81A8A8661200}">
      <dsp:nvSpPr>
        <dsp:cNvPr id="0" name=""/>
        <dsp:cNvSpPr/>
      </dsp:nvSpPr>
      <dsp:spPr>
        <a:xfrm>
          <a:off x="358681" y="1013043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BEA3BB-E00A-400A-8B47-93537418A92F}">
      <dsp:nvSpPr>
        <dsp:cNvPr id="0" name=""/>
        <dsp:cNvSpPr/>
      </dsp:nvSpPr>
      <dsp:spPr>
        <a:xfrm>
          <a:off x="0" y="1857246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Produced </a:t>
          </a:r>
          <a:r>
            <a:rPr lang="en-US" sz="3200" u="sng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within a country</a:t>
          </a:r>
        </a:p>
      </dsp:txBody>
      <dsp:txXfrm>
        <a:off x="1478129" y="1857246"/>
        <a:ext cx="5490414" cy="844202"/>
      </dsp:txXfrm>
    </dsp:sp>
    <dsp:sp modelId="{185E4CC0-16B7-4981-AA5F-4E6721114ADD}">
      <dsp:nvSpPr>
        <dsp:cNvPr id="0" name=""/>
        <dsp:cNvSpPr/>
      </dsp:nvSpPr>
      <dsp:spPr>
        <a:xfrm>
          <a:off x="358681" y="1941666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ADB4-6080-4165-AF7C-1F3276DAD0C9}">
      <dsp:nvSpPr>
        <dsp:cNvPr id="0" name=""/>
        <dsp:cNvSpPr/>
      </dsp:nvSpPr>
      <dsp:spPr>
        <a:xfrm>
          <a:off x="0" y="2785869"/>
          <a:ext cx="6968544" cy="8442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ranklin Gothic Medium Cond" panose="020B0606030402020204" pitchFamily="34" charset="0"/>
            </a:rPr>
            <a:t>For a </a:t>
          </a:r>
          <a:r>
            <a:rPr lang="en-US" sz="3200" kern="1200" dirty="0" smtClean="0">
              <a:solidFill>
                <a:srgbClr val="FFC000"/>
              </a:solidFill>
              <a:latin typeface="Franklin Gothic Medium Cond" panose="020B0606030402020204" pitchFamily="34" charset="0"/>
            </a:rPr>
            <a:t>given time period</a:t>
          </a:r>
          <a:r>
            <a:rPr lang="en-US" sz="3200" kern="1200" dirty="0" smtClean="0">
              <a:latin typeface="Franklin Gothic Medium Cond" panose="020B0606030402020204" pitchFamily="34" charset="0"/>
            </a:rPr>
            <a:t>.</a:t>
          </a:r>
          <a:endParaRPr lang="en-US" sz="3200" kern="1200" dirty="0">
            <a:latin typeface="Franklin Gothic Medium Cond" panose="020B0606030402020204" pitchFamily="34" charset="0"/>
          </a:endParaRPr>
        </a:p>
      </dsp:txBody>
      <dsp:txXfrm>
        <a:off x="1478129" y="2785869"/>
        <a:ext cx="5490414" cy="844202"/>
      </dsp:txXfrm>
    </dsp:sp>
    <dsp:sp modelId="{7C3117D8-D7B1-4E53-AF28-9D6BD6F69C2E}">
      <dsp:nvSpPr>
        <dsp:cNvPr id="0" name=""/>
        <dsp:cNvSpPr/>
      </dsp:nvSpPr>
      <dsp:spPr>
        <a:xfrm>
          <a:off x="358681" y="2870290"/>
          <a:ext cx="845186" cy="6753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73E99-8A27-48A9-A5CF-06BA639AC8C9}">
      <dsp:nvSpPr>
        <dsp:cNvPr id="0" name=""/>
        <dsp:cNvSpPr/>
      </dsp:nvSpPr>
      <dsp:spPr>
        <a:xfrm>
          <a:off x="0" y="0"/>
          <a:ext cx="8797925" cy="2478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76200" cap="flat" cmpd="sng" algn="ctr">
          <a:solidFill>
            <a:schemeClr val="tx1">
              <a:lumMod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Final Private Consumption (C)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Not </a:t>
          </a:r>
          <a:r>
            <a:rPr lang="en-US" sz="2500" u="sng" kern="1200" dirty="0" smtClean="0">
              <a:solidFill>
                <a:srgbClr val="FFC000"/>
              </a:solidFill>
            </a:rPr>
            <a:t>intermediate</a:t>
          </a:r>
          <a:r>
            <a:rPr lang="en-US" sz="2500" kern="1200" dirty="0" smtClean="0"/>
            <a:t> goods like steel, rubber-&gt; only final product (desi Nano + </a:t>
          </a:r>
          <a:r>
            <a:rPr lang="en-US" sz="2500" u="sng" kern="1200" dirty="0" smtClean="0"/>
            <a:t>imported Ferrari also counted</a:t>
          </a:r>
          <a:r>
            <a:rPr lang="en-US" sz="2500" kern="1200" dirty="0" smtClean="0"/>
            <a:t>)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u="sng" kern="1200" dirty="0" smtClean="0">
              <a:solidFill>
                <a:srgbClr val="FFC000"/>
              </a:solidFill>
            </a:rPr>
            <a:t>Existing House</a:t>
          </a:r>
          <a:r>
            <a:rPr lang="en-US" sz="2500" kern="1200" dirty="0" smtClean="0">
              <a:solidFill>
                <a:srgbClr val="FFC000"/>
              </a:solidFill>
            </a:rPr>
            <a:t> </a:t>
          </a:r>
          <a:r>
            <a:rPr lang="en-US" sz="2500" kern="1200" dirty="0" smtClean="0"/>
            <a:t>-&gt; “rent” to yourself.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u="sng" kern="1200" dirty="0" smtClean="0">
              <a:solidFill>
                <a:srgbClr val="FFC000"/>
              </a:solidFill>
            </a:rPr>
            <a:t>New</a:t>
          </a:r>
          <a:r>
            <a:rPr lang="en-US" sz="2500" kern="1200" dirty="0" smtClean="0"/>
            <a:t> </a:t>
          </a:r>
          <a:r>
            <a:rPr lang="en-US" sz="2500" u="sng" kern="1200" dirty="0" smtClean="0">
              <a:solidFill>
                <a:srgbClr val="FFC000"/>
              </a:solidFill>
            </a:rPr>
            <a:t>House</a:t>
          </a:r>
          <a:r>
            <a:rPr lang="en-US" sz="2500" kern="1200" dirty="0" smtClean="0"/>
            <a:t> purchase: No. </a:t>
          </a:r>
          <a:endParaRPr lang="en-US" sz="2500" kern="1200" dirty="0"/>
        </a:p>
      </dsp:txBody>
      <dsp:txXfrm>
        <a:off x="2072471" y="0"/>
        <a:ext cx="6725453" cy="2478874"/>
      </dsp:txXfrm>
    </dsp:sp>
    <dsp:sp modelId="{2E2D5F6F-90D0-42B7-9CB7-E1F73C2786C7}">
      <dsp:nvSpPr>
        <dsp:cNvPr id="0" name=""/>
        <dsp:cNvSpPr/>
      </dsp:nvSpPr>
      <dsp:spPr>
        <a:xfrm>
          <a:off x="414511" y="297260"/>
          <a:ext cx="1556335" cy="188435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F971E5D-D2C5-44F8-B275-38107D5F5490}">
      <dsp:nvSpPr>
        <dsp:cNvPr id="0" name=""/>
        <dsp:cNvSpPr/>
      </dsp:nvSpPr>
      <dsp:spPr>
        <a:xfrm>
          <a:off x="0" y="2791761"/>
          <a:ext cx="8797925" cy="2519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76200" cap="flat" cmpd="sng" algn="ctr">
          <a:solidFill>
            <a:schemeClr val="tx1">
              <a:lumMod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Investment (I)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u="sng" kern="1200" dirty="0" smtClean="0">
              <a:solidFill>
                <a:srgbClr val="FFC000"/>
              </a:solidFill>
            </a:rPr>
            <a:t>New House</a:t>
          </a:r>
          <a:r>
            <a:rPr lang="en-US" sz="2500" kern="1200" dirty="0" smtClean="0"/>
            <a:t>, building, capital goods/asset.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u="sng" kern="1200" dirty="0" smtClean="0">
              <a:solidFill>
                <a:srgbClr val="FFC000"/>
              </a:solidFill>
            </a:rPr>
            <a:t>Intermediate</a:t>
          </a:r>
          <a:r>
            <a:rPr lang="en-US" sz="2500" kern="1200" dirty="0" smtClean="0"/>
            <a:t> goods for future production.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Capital from Share, Bond, Debenture – used in above activities</a:t>
          </a:r>
          <a:endParaRPr lang="en-US" sz="2500" kern="1200" dirty="0"/>
        </a:p>
      </dsp:txBody>
      <dsp:txXfrm>
        <a:off x="2072471" y="2791761"/>
        <a:ext cx="6725453" cy="2519925"/>
      </dsp:txXfrm>
    </dsp:sp>
    <dsp:sp modelId="{7AC4C1C8-8ABC-4EF8-9D95-BB39879CA50F}">
      <dsp:nvSpPr>
        <dsp:cNvPr id="0" name=""/>
        <dsp:cNvSpPr/>
      </dsp:nvSpPr>
      <dsp:spPr>
        <a:xfrm>
          <a:off x="312886" y="3109547"/>
          <a:ext cx="1759585" cy="188435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73E99-8A27-48A9-A5CF-06BA639AC8C9}">
      <dsp:nvSpPr>
        <dsp:cNvPr id="0" name=""/>
        <dsp:cNvSpPr/>
      </dsp:nvSpPr>
      <dsp:spPr>
        <a:xfrm>
          <a:off x="0" y="0"/>
          <a:ext cx="8797925" cy="22655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+Government  “purchase” (G)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Salaries, Procurement yes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But, scholarship, Widow pension, Unemployment Allowance, “UBI(!)” etc. “Transfer </a:t>
          </a:r>
          <a:r>
            <a:rPr lang="en-US" sz="2600" kern="1200" dirty="0" err="1" smtClean="0"/>
            <a:t>Payments”..</a:t>
          </a:r>
          <a:r>
            <a:rPr lang="en-US" sz="2600" kern="1200" dirty="0" err="1" smtClean="0">
              <a:solidFill>
                <a:srgbClr val="FFC000"/>
              </a:solidFill>
            </a:rPr>
            <a:t>No</a:t>
          </a:r>
          <a:r>
            <a:rPr lang="en-US" sz="2600" kern="1200" dirty="0" smtClean="0">
              <a:solidFill>
                <a:srgbClr val="FFC000"/>
              </a:solidFill>
            </a:rPr>
            <a:t> Private final consumption (C)</a:t>
          </a:r>
          <a:endParaRPr lang="en-US" sz="2600" kern="1200" dirty="0">
            <a:solidFill>
              <a:srgbClr val="FFC000"/>
            </a:solidFill>
          </a:endParaRPr>
        </a:p>
      </dsp:txBody>
      <dsp:txXfrm>
        <a:off x="2132143" y="0"/>
        <a:ext cx="6665781" cy="2265525"/>
      </dsp:txXfrm>
    </dsp:sp>
    <dsp:sp modelId="{2E2D5F6F-90D0-42B7-9CB7-E1F73C2786C7}">
      <dsp:nvSpPr>
        <dsp:cNvPr id="0" name=""/>
        <dsp:cNvSpPr/>
      </dsp:nvSpPr>
      <dsp:spPr>
        <a:xfrm>
          <a:off x="372558" y="375173"/>
          <a:ext cx="1759585" cy="151517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4ADC1C-6DE6-459D-AF6C-F1D6E4DE92C9}">
      <dsp:nvSpPr>
        <dsp:cNvPr id="0" name=""/>
        <dsp:cNvSpPr/>
      </dsp:nvSpPr>
      <dsp:spPr>
        <a:xfrm>
          <a:off x="0" y="2638083"/>
          <a:ext cx="8797925" cy="26740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+Foreigner spending in India (</a:t>
          </a:r>
          <a:r>
            <a:rPr lang="en-US" sz="3300" kern="1200" dirty="0" err="1" smtClean="0"/>
            <a:t>e</a:t>
          </a:r>
          <a:r>
            <a:rPr lang="en-US" sz="3300" kern="1200" dirty="0" err="1" smtClean="0">
              <a:solidFill>
                <a:srgbClr val="FFC000"/>
              </a:solidFill>
            </a:rPr>
            <a:t>X</a:t>
          </a:r>
          <a:r>
            <a:rPr lang="en-US" sz="3300" kern="1200" dirty="0" err="1" smtClean="0"/>
            <a:t>port-i</a:t>
          </a:r>
          <a:r>
            <a:rPr lang="en-US" sz="3300" kern="1200" dirty="0" err="1" smtClean="0">
              <a:solidFill>
                <a:srgbClr val="FFC000"/>
              </a:solidFill>
            </a:rPr>
            <a:t>M</a:t>
          </a:r>
          <a:r>
            <a:rPr lang="en-US" sz="3300" kern="1200" dirty="0" err="1" smtClean="0"/>
            <a:t>p</a:t>
          </a:r>
          <a:r>
            <a:rPr lang="en-US" sz="3300" kern="1200" dirty="0" smtClean="0"/>
            <a:t>)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+ Google paying call centre “service”</a:t>
          </a:r>
          <a:br>
            <a:rPr lang="en-US" sz="2600" kern="1200" dirty="0" smtClean="0"/>
          </a:br>
          <a:r>
            <a:rPr lang="en-US" sz="2600" kern="1200" dirty="0" smtClean="0"/>
            <a:t>+ Arnold Buying Desi Nano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0" kern="1200" dirty="0" smtClean="0">
              <a:solidFill>
                <a:srgbClr val="FFC000"/>
              </a:solidFill>
            </a:rPr>
            <a:t>-- imported Ferrari </a:t>
          </a:r>
          <a:br>
            <a:rPr lang="en-US" sz="2600" b="0" kern="1200" dirty="0" smtClean="0">
              <a:solidFill>
                <a:srgbClr val="FFC000"/>
              </a:solidFill>
            </a:rPr>
          </a:br>
          <a:r>
            <a:rPr lang="en-US" sz="2600" b="0" kern="1200" dirty="0" smtClean="0">
              <a:solidFill>
                <a:srgbClr val="FFC000"/>
              </a:solidFill>
            </a:rPr>
            <a:t>[private final consumption-</a:t>
          </a:r>
          <a:r>
            <a:rPr lang="en-US" sz="2600" b="0" kern="1200" dirty="0" err="1" smtClean="0">
              <a:solidFill>
                <a:srgbClr val="FFC000"/>
              </a:solidFill>
            </a:rPr>
            <a:t>walli</a:t>
          </a:r>
          <a:r>
            <a:rPr lang="en-US" sz="2600" b="0" kern="1200" dirty="0" smtClean="0">
              <a:solidFill>
                <a:srgbClr val="FFC000"/>
              </a:solidFill>
            </a:rPr>
            <a:t>, </a:t>
          </a:r>
          <a:br>
            <a:rPr lang="en-US" sz="2600" b="0" kern="1200" dirty="0" smtClean="0">
              <a:solidFill>
                <a:srgbClr val="FFC000"/>
              </a:solidFill>
            </a:rPr>
          </a:br>
          <a:r>
            <a:rPr lang="en-US" sz="2600" b="0" kern="1200" dirty="0" smtClean="0">
              <a:solidFill>
                <a:srgbClr val="FFC000"/>
              </a:solidFill>
            </a:rPr>
            <a:t>because it’s produced outside India]</a:t>
          </a:r>
          <a:endParaRPr lang="en-US" sz="2600" kern="1200" dirty="0">
            <a:solidFill>
              <a:srgbClr val="FFC000"/>
            </a:solidFill>
          </a:endParaRPr>
        </a:p>
      </dsp:txBody>
      <dsp:txXfrm>
        <a:off x="2132143" y="2638083"/>
        <a:ext cx="6665781" cy="2674035"/>
      </dsp:txXfrm>
    </dsp:sp>
    <dsp:sp modelId="{2F768136-028F-4033-9B4A-32DAEBB7AF22}">
      <dsp:nvSpPr>
        <dsp:cNvPr id="0" name=""/>
        <dsp:cNvSpPr/>
      </dsp:nvSpPr>
      <dsp:spPr>
        <a:xfrm>
          <a:off x="660232" y="2795463"/>
          <a:ext cx="1184235" cy="235927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7C481-CC4C-438D-A0E5-FE4BD4703AE5}">
      <dsp:nvSpPr>
        <dsp:cNvPr id="0" name=""/>
        <dsp:cNvSpPr/>
      </dsp:nvSpPr>
      <dsp:spPr>
        <a:xfrm>
          <a:off x="0" y="0"/>
          <a:ext cx="6796454" cy="12024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+Consumption (Final)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1479535" y="0"/>
        <a:ext cx="5316918" cy="1202443"/>
      </dsp:txXfrm>
    </dsp:sp>
    <dsp:sp modelId="{059C59AB-4C23-4D65-B5CC-A7BDC1228394}">
      <dsp:nvSpPr>
        <dsp:cNvPr id="0" name=""/>
        <dsp:cNvSpPr/>
      </dsp:nvSpPr>
      <dsp:spPr>
        <a:xfrm>
          <a:off x="439616" y="120244"/>
          <a:ext cx="720546" cy="9619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A8736-5362-4952-9AA5-780ADFB80CA2}">
      <dsp:nvSpPr>
        <dsp:cNvPr id="0" name=""/>
        <dsp:cNvSpPr/>
      </dsp:nvSpPr>
      <dsp:spPr>
        <a:xfrm>
          <a:off x="0" y="1322688"/>
          <a:ext cx="6796454" cy="12024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+Investment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1479535" y="1322688"/>
        <a:ext cx="5316918" cy="1202443"/>
      </dsp:txXfrm>
    </dsp:sp>
    <dsp:sp modelId="{4821A82E-D3D2-4FEB-9BFC-F2C1AD178202}">
      <dsp:nvSpPr>
        <dsp:cNvPr id="0" name=""/>
        <dsp:cNvSpPr/>
      </dsp:nvSpPr>
      <dsp:spPr>
        <a:xfrm>
          <a:off x="342903" y="1442932"/>
          <a:ext cx="913973" cy="9619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FC019-4BA8-4CA3-947D-17DE153666A3}">
      <dsp:nvSpPr>
        <dsp:cNvPr id="0" name=""/>
        <dsp:cNvSpPr/>
      </dsp:nvSpPr>
      <dsp:spPr>
        <a:xfrm>
          <a:off x="0" y="2645376"/>
          <a:ext cx="6796454" cy="12024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Franklin Gothic Demi Cond" panose="020B0706030402020204" pitchFamily="34" charset="0"/>
            </a:rPr>
            <a:t>+Government “Purchase”</a:t>
          </a:r>
          <a:endParaRPr lang="en-US" sz="4000" kern="1200" dirty="0">
            <a:latin typeface="Franklin Gothic Demi Cond" panose="020B0706030402020204" pitchFamily="34" charset="0"/>
          </a:endParaRPr>
        </a:p>
      </dsp:txBody>
      <dsp:txXfrm>
        <a:off x="1479535" y="2645376"/>
        <a:ext cx="5316918" cy="1202443"/>
      </dsp:txXfrm>
    </dsp:sp>
    <dsp:sp modelId="{94AA0345-AEB4-4A45-BE03-C93931C7F6B3}">
      <dsp:nvSpPr>
        <dsp:cNvPr id="0" name=""/>
        <dsp:cNvSpPr/>
      </dsp:nvSpPr>
      <dsp:spPr>
        <a:xfrm>
          <a:off x="342903" y="2765620"/>
          <a:ext cx="913973" cy="9619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A5F40-BEAB-486E-BB5E-606DB20E7421}">
      <dsp:nvSpPr>
        <dsp:cNvPr id="0" name=""/>
        <dsp:cNvSpPr/>
      </dsp:nvSpPr>
      <dsp:spPr>
        <a:xfrm>
          <a:off x="0" y="3968064"/>
          <a:ext cx="6796454" cy="12024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Foreigner’s Expenditure Or NET Export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Franklin Gothic Demi Cond" panose="020B0706030402020204" pitchFamily="34" charset="0"/>
            </a:rPr>
            <a:t>(</a:t>
          </a:r>
          <a:r>
            <a:rPr lang="en-US" sz="2800" kern="1200" dirty="0" err="1" smtClean="0">
              <a:latin typeface="Franklin Gothic Demi Cond" panose="020B0706030402020204" pitchFamily="34" charset="0"/>
            </a:rPr>
            <a:t>e</a:t>
          </a:r>
          <a:r>
            <a:rPr lang="en-US" sz="2800" kern="1200" dirty="0" err="1" smtClean="0">
              <a:solidFill>
                <a:srgbClr val="FFC000"/>
              </a:solidFill>
              <a:latin typeface="Franklin Gothic Demi Cond" panose="020B0706030402020204" pitchFamily="34" charset="0"/>
            </a:rPr>
            <a:t>X</a:t>
          </a:r>
          <a:r>
            <a:rPr lang="en-US" sz="2800" kern="1200" dirty="0" err="1" smtClean="0">
              <a:latin typeface="Franklin Gothic Demi Cond" panose="020B0706030402020204" pitchFamily="34" charset="0"/>
            </a:rPr>
            <a:t>port-i</a:t>
          </a:r>
          <a:r>
            <a:rPr lang="en-US" sz="2800" kern="1200" dirty="0" err="1" smtClean="0">
              <a:solidFill>
                <a:srgbClr val="FFC000"/>
              </a:solidFill>
              <a:latin typeface="Franklin Gothic Demi Cond" panose="020B0706030402020204" pitchFamily="34" charset="0"/>
            </a:rPr>
            <a:t>M</a:t>
          </a:r>
          <a:r>
            <a:rPr lang="en-US" sz="2800" kern="1200" dirty="0" err="1" smtClean="0">
              <a:latin typeface="Franklin Gothic Demi Cond" panose="020B0706030402020204" pitchFamily="34" charset="0"/>
            </a:rPr>
            <a:t>port</a:t>
          </a:r>
          <a:r>
            <a:rPr lang="en-US" sz="2800" kern="1200" dirty="0" smtClean="0">
              <a:latin typeface="Franklin Gothic Demi Cond" panose="020B0706030402020204" pitchFamily="34" charset="0"/>
            </a:rPr>
            <a:t>)</a:t>
          </a:r>
          <a:endParaRPr lang="en-US" sz="2800" kern="1200" dirty="0">
            <a:latin typeface="Franklin Gothic Demi Cond" panose="020B0706030402020204" pitchFamily="34" charset="0"/>
          </a:endParaRPr>
        </a:p>
      </dsp:txBody>
      <dsp:txXfrm>
        <a:off x="1479535" y="3968064"/>
        <a:ext cx="5316918" cy="1202443"/>
      </dsp:txXfrm>
    </dsp:sp>
    <dsp:sp modelId="{EA13153A-B9F8-4566-982F-1F5062989EFF}">
      <dsp:nvSpPr>
        <dsp:cNvPr id="0" name=""/>
        <dsp:cNvSpPr/>
      </dsp:nvSpPr>
      <dsp:spPr>
        <a:xfrm>
          <a:off x="465572" y="4088309"/>
          <a:ext cx="668635" cy="9619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40416-64EB-4DAC-BAD8-634080DF0D7B}">
      <dsp:nvSpPr>
        <dsp:cNvPr id="0" name=""/>
        <dsp:cNvSpPr/>
      </dsp:nvSpPr>
      <dsp:spPr>
        <a:xfrm>
          <a:off x="0" y="0"/>
          <a:ext cx="8797925" cy="1785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Expenditure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 + I + G + (X – M)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Consumption, investment, Govt. purchase,  Net export</a:t>
          </a:r>
          <a:endParaRPr lang="en-US" sz="2500" kern="1200" dirty="0"/>
        </a:p>
      </dsp:txBody>
      <dsp:txXfrm>
        <a:off x="1938178" y="0"/>
        <a:ext cx="6859746" cy="1785937"/>
      </dsp:txXfrm>
    </dsp:sp>
    <dsp:sp modelId="{46E43901-0C3A-4FE8-ABEF-7AD22D7ADCC7}">
      <dsp:nvSpPr>
        <dsp:cNvPr id="0" name=""/>
        <dsp:cNvSpPr/>
      </dsp:nvSpPr>
      <dsp:spPr>
        <a:xfrm>
          <a:off x="289561" y="178593"/>
          <a:ext cx="1537648" cy="1428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65BC997-5A7F-4ABF-999E-BD09546AFC2A}">
      <dsp:nvSpPr>
        <dsp:cNvPr id="0" name=""/>
        <dsp:cNvSpPr/>
      </dsp:nvSpPr>
      <dsp:spPr>
        <a:xfrm>
          <a:off x="0" y="1964531"/>
          <a:ext cx="8797925" cy="1785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009649"/>
                <a:satOff val="10306"/>
                <a:lumOff val="88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009649"/>
                <a:satOff val="10306"/>
                <a:lumOff val="88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009649"/>
                <a:satOff val="10306"/>
                <a:lumOff val="88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Production: Gross Value Added (GVA)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Total Value of Sale – Cost of intermediate goods</a:t>
          </a:r>
          <a:endParaRPr lang="en-US" sz="2500" kern="1200" dirty="0"/>
        </a:p>
      </dsp:txBody>
      <dsp:txXfrm>
        <a:off x="1938178" y="1964531"/>
        <a:ext cx="6859746" cy="1785937"/>
      </dsp:txXfrm>
    </dsp:sp>
    <dsp:sp modelId="{1EB2817D-A778-4C99-80A5-660B73DBB902}">
      <dsp:nvSpPr>
        <dsp:cNvPr id="0" name=""/>
        <dsp:cNvSpPr/>
      </dsp:nvSpPr>
      <dsp:spPr>
        <a:xfrm>
          <a:off x="289561" y="2143125"/>
          <a:ext cx="1537648" cy="1428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A70B42-8DED-4715-AB02-BFFA2E45F988}">
      <dsp:nvSpPr>
        <dsp:cNvPr id="0" name=""/>
        <dsp:cNvSpPr/>
      </dsp:nvSpPr>
      <dsp:spPr>
        <a:xfrm>
          <a:off x="0" y="3929062"/>
          <a:ext cx="8797925" cy="17859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Income Method (WIPR0)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W+I+P+R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Wages, interest, profit, rent</a:t>
          </a:r>
          <a:endParaRPr lang="en-US" sz="2500" kern="1200" dirty="0"/>
        </a:p>
      </dsp:txBody>
      <dsp:txXfrm>
        <a:off x="1938178" y="3929062"/>
        <a:ext cx="6859746" cy="1785937"/>
      </dsp:txXfrm>
    </dsp:sp>
    <dsp:sp modelId="{4CA8BAC2-C787-4489-B8C2-0D31AEA05054}">
      <dsp:nvSpPr>
        <dsp:cNvPr id="0" name=""/>
        <dsp:cNvSpPr/>
      </dsp:nvSpPr>
      <dsp:spPr>
        <a:xfrm>
          <a:off x="289561" y="4107656"/>
          <a:ext cx="1537648" cy="1428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A1F39-9E8D-4568-BA3F-9613AC1439EA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9294B-866F-4A3B-BB52-CAA658612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1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54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97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National Accounts Statistics of India, the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 approach GDP is considered firmer estimate; and the NAS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presents the discrepancy with the expenditure approach GDP explicitly.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8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94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9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03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60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9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1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1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81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6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31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34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5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17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83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6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53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93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20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5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93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3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34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65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34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556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37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(each time used in transaction)</a:t>
            </a:r>
          </a:p>
          <a:p>
            <a:r>
              <a:rPr lang="en-US" dirty="0" smtClean="0"/>
              <a:t>http://people.stern.nyu.edu/nroubini/NOTES/HAND6.HTM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169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66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9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03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1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6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51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46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10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Remaining MCQs were such that sporadically came everyone in while in newspaper, so difficult to fix month and date. But all in all, </a:t>
            </a:r>
            <a:r>
              <a:rPr lang="en-US" b="1" dirty="0" smtClean="0"/>
              <a:t>majority of the current affairs question were from last year (2015). And no more than 3 MCQs from any individual month.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93228-404B-474B-951C-904D7AC44D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71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93228-404B-474B-951C-904D7AC44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382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007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298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55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231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/>
              <a:t>Everyone wants to be IAS, but prelim fail = “freedom to make life choices (i.e. IAS)”</a:t>
            </a:r>
          </a:p>
          <a:p>
            <a:pPr algn="ctr"/>
            <a:r>
              <a:rPr lang="en-US" sz="1200" dirty="0" err="1" smtClean="0"/>
              <a:t>nhi</a:t>
            </a:r>
            <a:r>
              <a:rPr lang="en-US" sz="1200" dirty="0" smtClean="0"/>
              <a:t> hai </a:t>
            </a:r>
            <a:r>
              <a:rPr lang="en-US" sz="1200" dirty="0" smtClean="0">
                <a:sym typeface="Wingdings" panose="05000000000000000000" pitchFamily="2" charset="2"/>
              </a:rPr>
              <a:t>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49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0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301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F3164-8F1B-4FFD-BDCE-4C7B55B0F1B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National Accounts Statistics of India, the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 approach GDP is considered firmer estimate; and the NAS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presents the discrepancy with the expenditure approach GDP explicitly.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7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97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9294B-866F-4A3B-BB52-CAA6586128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25">
                <a:latin typeface="Franklin Gothic Demi" panose="020B0703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85471"/>
            <a:ext cx="2229014" cy="5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lf_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5816600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25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57" y="3091681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550" y="2"/>
            <a:ext cx="2819400" cy="403957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Heavy" panose="020B0903020102020204" pitchFamily="34" charset="0"/>
              </a:rPr>
              <a:t>Self Study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131387"/>
            <a:ext cx="2229014" cy="74750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94516" y="646331"/>
            <a:ext cx="2784385" cy="2799602"/>
          </a:xfrm>
          <a:prstGeom prst="downArrowCallou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75"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68995"/>
            <a:ext cx="2229014" cy="609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262" y="642553"/>
            <a:ext cx="7677807" cy="5626443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28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4332" y="1061134"/>
            <a:ext cx="1882549" cy="5803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1521" y="3855308"/>
            <a:ext cx="1345206" cy="300269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94593"/>
            <a:ext cx="9167380" cy="4606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>
              <a:defRPr sz="3200">
                <a:solidFill>
                  <a:schemeClr val="accent4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339" y="5666933"/>
            <a:ext cx="119079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_Q_M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1913314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_Q_Mains_anim_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384" y="2100649"/>
            <a:ext cx="2311616" cy="475323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73799"/>
            <a:ext cx="9143999" cy="616765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 u="none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782596"/>
            <a:ext cx="7625836" cy="5394369"/>
          </a:xfrm>
        </p:spPr>
        <p:txBody>
          <a:bodyPr>
            <a:normAutofit/>
          </a:bodyPr>
          <a:lstStyle>
            <a:lvl1pPr marL="4179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C00000"/>
              </a:buClr>
              <a:buFont typeface="+mj-lt"/>
              <a:buAutoNum type="arabicParenR"/>
              <a:defRPr sz="320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1961071"/>
              </p:ext>
            </p:extLst>
          </p:nvPr>
        </p:nvGraphicFramePr>
        <p:xfrm>
          <a:off x="1" y="6524371"/>
          <a:ext cx="6928022" cy="33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33" y="995714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9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z_ANI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iz_ANIM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0575" y="6053700"/>
            <a:ext cx="7036594" cy="403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Franklin Gothic Demi Cond" panose="020B0706030402020204" pitchFamily="34" charset="0"/>
              </a:rPr>
              <a:t>1. Skip                     2. Attempt          3. Mark n Review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951" y="1"/>
            <a:ext cx="517922" cy="6858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anchor="ctr">
            <a:noAutofit/>
          </a:bodyPr>
          <a:lstStyle>
            <a:lvl1pPr marL="0" indent="0" algn="ctr">
              <a:buNone/>
              <a:defRPr sz="3375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latin typeface="Franklin Gothic Medium Cond" panose="020B0606030402020204" pitchFamily="34" charset="0"/>
              </a:defRPr>
            </a:lvl2pPr>
            <a:lvl3pPr>
              <a:defRPr>
                <a:latin typeface="Franklin Gothic Medium Cond" panose="020B0606030402020204" pitchFamily="34" charset="0"/>
              </a:defRPr>
            </a:lvl3pPr>
            <a:lvl4pPr>
              <a:defRPr>
                <a:latin typeface="Franklin Gothic Medium Cond" panose="020B0606030402020204" pitchFamily="34" charset="0"/>
              </a:defRPr>
            </a:lvl4pPr>
            <a:lvl5pPr>
              <a:defRPr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4522" y="2523070"/>
            <a:ext cx="1180698" cy="3653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69" y="1270001"/>
            <a:ext cx="1018667" cy="1358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233"/>
            <a:ext cx="7886700" cy="5995732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04526">
            <a:off x="8010638" y="5113303"/>
            <a:ext cx="919545" cy="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S_Anim_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EFITS_Anim_0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24071"/>
            <a:ext cx="2317354" cy="3037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1pPr>
            <a:lvl2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3pPr>
            <a:lvl4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4pPr>
            <a:lvl5pPr>
              <a:defRPr sz="180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92D050"/>
              </a:buClr>
              <a:buFont typeface="Wingdings" panose="05000000000000000000" pitchFamily="2" charset="2"/>
              <a:buChar char="ü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1033517"/>
            <a:ext cx="2317750" cy="2090552"/>
          </a:xfrm>
          <a:prstGeom prst="rect">
            <a:avLst/>
          </a:prstGeom>
          <a:solidFill>
            <a:srgbClr val="F5FAF4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1033514"/>
          </a:xfr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_anim_0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1" y="3031524"/>
            <a:ext cx="2317354" cy="2702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79" y="155849"/>
            <a:ext cx="6483243" cy="5975538"/>
          </a:xfrm>
        </p:spPr>
        <p:txBody>
          <a:bodyPr>
            <a:normAutofit/>
          </a:bodyPr>
          <a:lstStyle>
            <a:lvl1pPr marL="1285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33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646332"/>
            <a:ext cx="2317750" cy="23851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 algn="ctr">
              <a:defRPr sz="27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661549" y="3"/>
            <a:ext cx="2316956" cy="646113"/>
          </a:xfrm>
          <a:solidFill>
            <a:schemeClr val="accent4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661151" y="5748167"/>
            <a:ext cx="2317354" cy="456501"/>
          </a:xfrm>
          <a:prstGeom prst="wedgeRectCallout">
            <a:avLst>
              <a:gd name="adj1" fmla="val 17348"/>
              <a:gd name="adj2" fmla="val -148051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800" dirty="0"/>
              <a:t>रट्टा मारो जिंदाबाद!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_Anim_1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imac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700"/>
            <a:ext cx="9169400" cy="6845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Demi" panose="020B0703020102020204" pitchFamily="34" charset="0"/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1958" y="466069"/>
            <a:ext cx="7396470" cy="7589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 algn="ctr">
              <a:defRPr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7420" y="1225030"/>
            <a:ext cx="7391008" cy="4119479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1pPr>
            <a:lvl2pPr>
              <a:defRPr sz="247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2pPr>
            <a:lvl3pPr>
              <a:defRPr sz="225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3pPr>
            <a:lvl4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4pPr>
            <a:lvl5pPr>
              <a:defRPr sz="2025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6317" y="5725483"/>
            <a:ext cx="1047751" cy="9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lity_anim_0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1" y="3113903"/>
            <a:ext cx="2317354" cy="30630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1085850" indent="-571500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Ø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1" y="947351"/>
            <a:ext cx="2317750" cy="216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9" y="1"/>
            <a:ext cx="2316956" cy="947350"/>
          </a:xfr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_Anim_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2"/>
            <a:ext cx="2303755" cy="3243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07" y="169120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9"/>
          <p:cNvSpPr>
            <a:spLocks noGrp="1"/>
          </p:cNvSpPr>
          <p:nvPr>
            <p:ph sz="quarter" idx="14"/>
          </p:nvPr>
        </p:nvSpPr>
        <p:spPr>
          <a:xfrm>
            <a:off x="6664912" y="2933594"/>
            <a:ext cx="2303755" cy="32433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1800">
                <a:latin typeface="Franklin Gothic Demi Cond" panose="020B0706030402020204" pitchFamily="34" charset="0"/>
              </a:defRPr>
            </a:lvl1pPr>
            <a:lvl2pPr>
              <a:defRPr sz="1800">
                <a:latin typeface="Franklin Gothic Demi Cond" panose="020B0706030402020204" pitchFamily="34" charset="0"/>
              </a:defRPr>
            </a:lvl2pPr>
            <a:lvl3pPr>
              <a:defRPr sz="1800">
                <a:latin typeface="Franklin Gothic Demi Cond" panose="020B0706030402020204" pitchFamily="34" charset="0"/>
              </a:defRPr>
            </a:lvl3pPr>
            <a:lvl4pPr>
              <a:defRPr sz="1800">
                <a:latin typeface="Franklin Gothic Demi Cond" panose="020B0706030402020204" pitchFamily="34" charset="0"/>
              </a:defRPr>
            </a:lvl4pPr>
            <a:lvl5pPr>
              <a:defRPr sz="18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fo_Anim_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+mj-lt"/>
              <a:buAutoNum type="arabicPeriod"/>
              <a:defRPr sz="33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78228" y="934377"/>
            <a:ext cx="2297096" cy="1999215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4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49" y="1"/>
            <a:ext cx="2314174" cy="934376"/>
          </a:xfrm>
          <a:gradFill flip="none" rotWithShape="1">
            <a:gsLst>
              <a:gs pos="0">
                <a:srgbClr val="384A92">
                  <a:shade val="30000"/>
                  <a:satMod val="115000"/>
                </a:srgbClr>
              </a:gs>
              <a:gs pos="50000">
                <a:srgbClr val="384A92">
                  <a:shade val="67500"/>
                  <a:satMod val="115000"/>
                </a:srgbClr>
              </a:gs>
              <a:gs pos="100000">
                <a:srgbClr val="384A9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25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223" y="4081251"/>
            <a:ext cx="3057105" cy="26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_Problem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40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26646" y="940959"/>
            <a:ext cx="2317354" cy="3355144"/>
          </a:xfrm>
          <a:prstGeom prst="rect">
            <a:avLst/>
          </a:prstGeom>
          <a:solidFill>
            <a:srgbClr val="FFF7F7"/>
          </a:solidFill>
          <a:ln w="19050">
            <a:solidFill>
              <a:srgbClr val="C00000"/>
            </a:solidFill>
            <a:prstDash val="lgDashDot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28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819209" y="1"/>
            <a:ext cx="2316956" cy="9409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  <a:prstDash val="lgDashDotDot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776" y="4008596"/>
            <a:ext cx="2790224" cy="2849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-short-title-anim-0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961" y="448190"/>
            <a:ext cx="2523341" cy="58184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tx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308" y="1217591"/>
            <a:ext cx="2147347" cy="76509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748463" y="1982788"/>
            <a:ext cx="2147887" cy="348773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ity Ang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v"/>
              <a:defRPr sz="36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150" y="1"/>
            <a:ext cx="2474757" cy="1412436"/>
          </a:xfrm>
          <a:solidFill>
            <a:srgbClr val="E31E25"/>
          </a:solidFill>
          <a:ln>
            <a:solidFill>
              <a:srgbClr val="384A9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 anchor="ctr">
            <a:no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>
              <a:defRPr sz="2025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1575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593516"/>
            <a:ext cx="2474757" cy="358344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61150" y="2979738"/>
            <a:ext cx="2474913" cy="31972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1261241"/>
            <a:ext cx="2482849" cy="2049519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45223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6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8" y="6022910"/>
            <a:ext cx="898634" cy="7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3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93848"/>
            <a:ext cx="7886700" cy="7016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/>
          <a:lstStyle>
            <a:lvl1pPr algn="ctr">
              <a:defRPr>
                <a:solidFill>
                  <a:schemeClr val="bg1"/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3336" y="3013839"/>
            <a:ext cx="4089836" cy="7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1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viro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661150" y="2736884"/>
            <a:ext cx="2317354" cy="3440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Franklin Gothic Demi Cond" panose="020B0706030402020204" pitchFamily="34" charset="0"/>
              </a:defRPr>
            </a:lvl1pPr>
            <a:lvl2pPr>
              <a:defRPr sz="2400">
                <a:latin typeface="Franklin Gothic Demi Cond" panose="020B0706030402020204" pitchFamily="34" charset="0"/>
              </a:defRPr>
            </a:lvl2pPr>
            <a:lvl3pPr>
              <a:defRPr sz="2400">
                <a:latin typeface="Franklin Gothic Demi Cond" panose="020B0706030402020204" pitchFamily="34" charset="0"/>
              </a:defRPr>
            </a:lvl3pPr>
            <a:lvl4pPr>
              <a:defRPr sz="2400">
                <a:latin typeface="Franklin Gothic Demi Cond" panose="020B0706030402020204" pitchFamily="34" charset="0"/>
              </a:defRPr>
            </a:lvl4pPr>
            <a:lvl5pPr>
              <a:defRPr sz="2400"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373748" cy="5889096"/>
          </a:xfrm>
        </p:spPr>
        <p:txBody>
          <a:bodyPr>
            <a:normAutofit/>
          </a:bodyPr>
          <a:lstStyle>
            <a:lvl1pPr marL="1714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5143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8572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12001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543050" indent="-171450">
              <a:buClr>
                <a:srgbClr val="FFC000"/>
              </a:buClr>
              <a:buFont typeface="Wingdings" panose="05000000000000000000" pitchFamily="2" charset="2"/>
              <a:buChar char="q"/>
              <a:defRPr sz="3000">
                <a:solidFill>
                  <a:schemeClr val="bg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903F-0821-4CDE-911C-A2C716D9C154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D77A8-CBF7-4527-8D88-F99C466B8B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661150" y="646331"/>
            <a:ext cx="2317750" cy="2090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2">
                    <a:lumMod val="25000"/>
                  </a:schemeClr>
                </a:solidFill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6131387"/>
            <a:ext cx="2229014" cy="747508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61548" y="1"/>
            <a:ext cx="2316956" cy="646113"/>
          </a:xfr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>
              <a:defRPr sz="2700">
                <a:solidFill>
                  <a:schemeClr val="bg1"/>
                </a:solidFill>
                <a:latin typeface="Franklin Gothic Demi Cond" panose="020B07060304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Franklin Gothic Demi Cond" panose="020B0706030402020204" pitchFamily="34" charset="0"/>
              </a:defRPr>
            </a:lvl3pPr>
            <a:lvl4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4pPr>
            <a:lvl5pPr>
              <a:defRPr sz="2100">
                <a:solidFill>
                  <a:schemeClr val="bg1"/>
                </a:solidFill>
                <a:latin typeface="Franklin Gothic Demi Cond" panose="020B07060304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44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get-anim-0">
    <p:bg>
      <p:bgPr>
        <a:solidFill>
          <a:srgbClr val="FF8F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462" y="-48888"/>
            <a:ext cx="2781214" cy="671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669314" y="1490665"/>
            <a:ext cx="2284855" cy="3500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287868"/>
            <a:ext cx="6296660" cy="5889096"/>
          </a:xfrm>
        </p:spPr>
        <p:txBody>
          <a:bodyPr>
            <a:normAutofit/>
          </a:bodyPr>
          <a:lstStyle>
            <a:lvl1pPr marL="4179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ü"/>
              <a:defRPr sz="2700">
                <a:solidFill>
                  <a:schemeClr val="accent3">
                    <a:lumMod val="50000"/>
                  </a:schemeClr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1" y="6252519"/>
            <a:ext cx="2229014" cy="62637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669314" y="4991102"/>
            <a:ext cx="2284187" cy="101600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2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69883" y="873125"/>
            <a:ext cx="2283619" cy="61753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6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142" y="576649"/>
            <a:ext cx="3869252" cy="62813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74989" y="807308"/>
            <a:ext cx="5207721" cy="5315416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7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537517" y="1927654"/>
            <a:ext cx="2780273" cy="386354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7517" y="1306608"/>
            <a:ext cx="2780273" cy="57808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1800"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8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3" y="1097508"/>
            <a:ext cx="5121827" cy="4586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67405" y="1097510"/>
            <a:ext cx="3715305" cy="5025215"/>
          </a:xfrm>
        </p:spPr>
        <p:txBody>
          <a:bodyPr>
            <a:normAutofit/>
          </a:bodyPr>
          <a:lstStyle>
            <a:lvl1pPr marL="4179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1pPr>
            <a:lvl2pPr marL="67508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2pPr>
            <a:lvl3pPr marL="93226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3pPr>
            <a:lvl4pPr marL="1189435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4pPr>
            <a:lvl5pPr marL="1446610" indent="-417910">
              <a:buClr>
                <a:srgbClr val="FFC000"/>
              </a:buCl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Franklin Gothic Medium Cond" panose="020B06060304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7"/>
          </p:nvPr>
        </p:nvSpPr>
        <p:spPr>
          <a:xfrm>
            <a:off x="400960" y="1359245"/>
            <a:ext cx="4584992" cy="28832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94" y="4508630"/>
            <a:ext cx="1210964" cy="3352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115331"/>
            <a:ext cx="9144000" cy="74855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rt_art_No_ANIM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60" y="914401"/>
            <a:ext cx="8798011" cy="5313405"/>
          </a:xfrm>
        </p:spPr>
        <p:txBody>
          <a:bodyPr>
            <a:normAutofit/>
          </a:bodyPr>
          <a:lstStyle>
            <a:lvl1pPr marL="1285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1pPr>
            <a:lvl2pPr marL="38576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2pPr>
            <a:lvl3pPr marL="64293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3pPr>
            <a:lvl4pPr marL="900113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4pPr>
            <a:lvl5pPr marL="1157288" indent="-128588">
              <a:buClr>
                <a:srgbClr val="FFC000"/>
              </a:buClr>
              <a:buFont typeface="Wingdings" panose="05000000000000000000" pitchFamily="2" charset="2"/>
              <a:buChar char="q"/>
              <a:defRPr sz="2700">
                <a:solidFill>
                  <a:schemeClr val="tx1"/>
                </a:solidFill>
                <a:latin typeface="Franklin Gothic Demi" panose="020B0703020102020204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701675"/>
          </a:xfrm>
          <a:prstGeom prst="rect">
            <a:avLst/>
          </a:prstGeom>
          <a:solidFill>
            <a:srgbClr val="D00054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3144"/>
            <a:ext cx="690849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z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90"/>
          <a:stretch/>
        </p:blipFill>
        <p:spPr>
          <a:xfrm>
            <a:off x="0" y="0"/>
            <a:ext cx="915238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323976" cy="59909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3976" y="1"/>
            <a:ext cx="6828413" cy="59909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7313" y="654050"/>
            <a:ext cx="8945562" cy="6067425"/>
          </a:xfrm>
        </p:spPr>
        <p:txBody>
          <a:bodyPr>
            <a:normAutofit/>
          </a:bodyPr>
          <a:lstStyle>
            <a:lvl1pPr marL="128588" indent="-128588">
              <a:buFontTx/>
              <a:buBlip>
                <a:blip r:embed="rId4"/>
              </a:buBlip>
              <a:defRPr sz="4400"/>
            </a:lvl1pPr>
            <a:lvl2pPr marL="385763" indent="-128588">
              <a:buFontTx/>
              <a:buBlip>
                <a:blip r:embed="rId4"/>
              </a:buBlip>
              <a:defRPr sz="4400"/>
            </a:lvl2pPr>
            <a:lvl3pPr marL="642938" indent="-128588">
              <a:buFontTx/>
              <a:buBlip>
                <a:blip r:embed="rId4"/>
              </a:buBlip>
              <a:defRPr sz="4400"/>
            </a:lvl3pPr>
            <a:lvl4pPr marL="900113" indent="-128588">
              <a:buFontTx/>
              <a:buBlip>
                <a:blip r:embed="rId4"/>
              </a:buBlip>
              <a:defRPr sz="4400"/>
            </a:lvl4pPr>
            <a:lvl5pPr marL="1157288" indent="-128588">
              <a:buFontTx/>
              <a:buBlip>
                <a:blip r:embed="rId4"/>
              </a:buBlip>
              <a:defRPr sz="4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977" y="5972530"/>
            <a:ext cx="918211" cy="8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0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D842-B792-4D55-B337-FC93C6298DA3}" type="datetimeFigureOut">
              <a:rPr lang="en-US" smtClean="0"/>
              <a:t>07-Jun-17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D51-3071-46FA-946D-6A719934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diagramColors" Target="../diagrams/colors13.xml"/><Relationship Id="rId3" Type="http://schemas.openxmlformats.org/officeDocument/2006/relationships/image" Target="../media/image66.png"/><Relationship Id="rId7" Type="http://schemas.openxmlformats.org/officeDocument/2006/relationships/diagramQuickStyle" Target="../diagrams/quickStyle12.xml"/><Relationship Id="rId12" Type="http://schemas.openxmlformats.org/officeDocument/2006/relationships/diagramQuickStyle" Target="../diagrams/quickStyl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2.xml"/><Relationship Id="rId11" Type="http://schemas.openxmlformats.org/officeDocument/2006/relationships/diagramLayout" Target="../diagrams/layout13.xml"/><Relationship Id="rId5" Type="http://schemas.openxmlformats.org/officeDocument/2006/relationships/diagramData" Target="../diagrams/data12.xml"/><Relationship Id="rId10" Type="http://schemas.openxmlformats.org/officeDocument/2006/relationships/diagramData" Target="../diagrams/data13.xml"/><Relationship Id="rId4" Type="http://schemas.microsoft.com/office/2007/relationships/hdphoto" Target="../media/hdphoto1.wdp"/><Relationship Id="rId9" Type="http://schemas.microsoft.com/office/2007/relationships/diagramDrawing" Target="../diagrams/drawing12.xml"/><Relationship Id="rId14" Type="http://schemas.microsoft.com/office/2007/relationships/diagramDrawing" Target="../diagrams/drawin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hyperlink" Target="https://www.youtube.com/watch?v=yzeJ7tVcHQA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82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83.png"/><Relationship Id="rId9" Type="http://schemas.microsoft.com/office/2007/relationships/diagramDrawing" Target="../diagrams/drawin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diagramData" Target="../diagrams/data5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diagramDrawing" Target="../diagrams/drawing5.xml"/><Relationship Id="rId5" Type="http://schemas.openxmlformats.org/officeDocument/2006/relationships/image" Target="../media/image38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37.png"/><Relationship Id="rId9" Type="http://schemas.openxmlformats.org/officeDocument/2006/relationships/diagramQuickStyle" Target="../diagrams/quickStyle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13" Type="http://schemas.openxmlformats.org/officeDocument/2006/relationships/diagramColors" Target="../diagrams/colors17.xml"/><Relationship Id="rId3" Type="http://schemas.openxmlformats.org/officeDocument/2006/relationships/image" Target="../media/image66.png"/><Relationship Id="rId7" Type="http://schemas.openxmlformats.org/officeDocument/2006/relationships/diagramQuickStyle" Target="../diagrams/quickStyle16.xml"/><Relationship Id="rId12" Type="http://schemas.openxmlformats.org/officeDocument/2006/relationships/diagramQuickStyle" Target="../diagrams/quickStyle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6.xml"/><Relationship Id="rId11" Type="http://schemas.openxmlformats.org/officeDocument/2006/relationships/diagramLayout" Target="../diagrams/layout17.xml"/><Relationship Id="rId5" Type="http://schemas.openxmlformats.org/officeDocument/2006/relationships/diagramData" Target="../diagrams/data16.xml"/><Relationship Id="rId10" Type="http://schemas.openxmlformats.org/officeDocument/2006/relationships/diagramData" Target="../diagrams/data17.xml"/><Relationship Id="rId4" Type="http://schemas.microsoft.com/office/2007/relationships/hdphoto" Target="../media/hdphoto1.wdp"/><Relationship Id="rId9" Type="http://schemas.microsoft.com/office/2007/relationships/diagramDrawing" Target="../diagrams/drawing16.xml"/><Relationship Id="rId14" Type="http://schemas.microsoft.com/office/2007/relationships/diagramDrawing" Target="../diagrams/drawin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jpe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91.png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90.jpeg"/><Relationship Id="rId4" Type="http://schemas.openxmlformats.org/officeDocument/2006/relationships/diagramLayout" Target="../diagrams/layout18.xm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microsoft.com/office/2007/relationships/diagramDrawing" Target="../diagrams/drawing20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19.xml"/><Relationship Id="rId12" Type="http://schemas.openxmlformats.org/officeDocument/2006/relationships/diagramColors" Target="../diagrams/colors2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9.xml"/><Relationship Id="rId11" Type="http://schemas.openxmlformats.org/officeDocument/2006/relationships/diagramQuickStyle" Target="../diagrams/quickStyle20.xml"/><Relationship Id="rId5" Type="http://schemas.openxmlformats.org/officeDocument/2006/relationships/diagramLayout" Target="../diagrams/layout19.xml"/><Relationship Id="rId10" Type="http://schemas.openxmlformats.org/officeDocument/2006/relationships/diagramLayout" Target="../diagrams/layout20.xml"/><Relationship Id="rId4" Type="http://schemas.openxmlformats.org/officeDocument/2006/relationships/diagramData" Target="../diagrams/data19.xml"/><Relationship Id="rId9" Type="http://schemas.openxmlformats.org/officeDocument/2006/relationships/diagramData" Target="../diagrams/data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9zKYON9YA2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jpeg"/><Relationship Id="rId5" Type="http://schemas.openxmlformats.org/officeDocument/2006/relationships/image" Target="../media/image115.png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microsoft.com/office/2007/relationships/diagramDrawing" Target="../diagrams/drawing23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22.xml"/><Relationship Id="rId12" Type="http://schemas.openxmlformats.org/officeDocument/2006/relationships/diagramColors" Target="../diagrams/colors2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2.xml"/><Relationship Id="rId11" Type="http://schemas.openxmlformats.org/officeDocument/2006/relationships/diagramQuickStyle" Target="../diagrams/quickStyle23.xml"/><Relationship Id="rId5" Type="http://schemas.openxmlformats.org/officeDocument/2006/relationships/diagramLayout" Target="../diagrams/layout22.xml"/><Relationship Id="rId10" Type="http://schemas.openxmlformats.org/officeDocument/2006/relationships/diagramLayout" Target="../diagrams/layout23.xml"/><Relationship Id="rId4" Type="http://schemas.openxmlformats.org/officeDocument/2006/relationships/diagramData" Target="../diagrams/data22.xml"/><Relationship Id="rId9" Type="http://schemas.openxmlformats.org/officeDocument/2006/relationships/diagramData" Target="../diagrams/data2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image" Target="../media/image36.png"/><Relationship Id="rId7" Type="http://schemas.openxmlformats.org/officeDocument/2006/relationships/diagramData" Target="../diagrams/data24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diagramDrawing" Target="../diagrams/drawing24.xml"/><Relationship Id="rId5" Type="http://schemas.openxmlformats.org/officeDocument/2006/relationships/image" Target="../media/image38.jpeg"/><Relationship Id="rId10" Type="http://schemas.openxmlformats.org/officeDocument/2006/relationships/diagramColors" Target="../diagrams/colors24.xml"/><Relationship Id="rId4" Type="http://schemas.openxmlformats.org/officeDocument/2006/relationships/image" Target="../media/image37.png"/><Relationship Id="rId9" Type="http://schemas.openxmlformats.org/officeDocument/2006/relationships/diagramQuickStyle" Target="../diagrams/quickStyle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image" Target="../media/image36.png"/><Relationship Id="rId7" Type="http://schemas.openxmlformats.org/officeDocument/2006/relationships/diagramData" Target="../diagrams/data25.xml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diagramDrawing" Target="../diagrams/drawing25.xml"/><Relationship Id="rId5" Type="http://schemas.openxmlformats.org/officeDocument/2006/relationships/image" Target="../media/image38.jpeg"/><Relationship Id="rId10" Type="http://schemas.openxmlformats.org/officeDocument/2006/relationships/diagramColors" Target="../diagrams/colors25.xml"/><Relationship Id="rId4" Type="http://schemas.openxmlformats.org/officeDocument/2006/relationships/image" Target="../media/image37.png"/><Relationship Id="rId9" Type="http://schemas.openxmlformats.org/officeDocument/2006/relationships/diagramQuickStyle" Target="../diagrams/quickStyl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5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microsoft.com/office/2007/relationships/diagramDrawing" Target="../diagrams/drawing27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26.xml"/><Relationship Id="rId12" Type="http://schemas.openxmlformats.org/officeDocument/2006/relationships/diagramColors" Target="../diagrams/colors2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6.xml"/><Relationship Id="rId11" Type="http://schemas.openxmlformats.org/officeDocument/2006/relationships/diagramQuickStyle" Target="../diagrams/quickStyle27.xml"/><Relationship Id="rId5" Type="http://schemas.openxmlformats.org/officeDocument/2006/relationships/diagramLayout" Target="../diagrams/layout26.xml"/><Relationship Id="rId10" Type="http://schemas.openxmlformats.org/officeDocument/2006/relationships/diagramLayout" Target="../diagrams/layout27.xml"/><Relationship Id="rId4" Type="http://schemas.openxmlformats.org/officeDocument/2006/relationships/diagramData" Target="../diagrams/data26.xml"/><Relationship Id="rId9" Type="http://schemas.openxmlformats.org/officeDocument/2006/relationships/diagramData" Target="../diagrams/data2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8.png"/><Relationship Id="rId7" Type="http://schemas.openxmlformats.org/officeDocument/2006/relationships/image" Target="../media/image12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2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13" Type="http://schemas.microsoft.com/office/2007/relationships/diagramDrawing" Target="../diagrams/drawing30.xml"/><Relationship Id="rId3" Type="http://schemas.openxmlformats.org/officeDocument/2006/relationships/image" Target="../media/image141.png"/><Relationship Id="rId7" Type="http://schemas.openxmlformats.org/officeDocument/2006/relationships/diagramColors" Target="../diagrams/colors29.xml"/><Relationship Id="rId12" Type="http://schemas.openxmlformats.org/officeDocument/2006/relationships/diagramColors" Target="../diagrams/colors3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9.xml"/><Relationship Id="rId11" Type="http://schemas.openxmlformats.org/officeDocument/2006/relationships/diagramQuickStyle" Target="../diagrams/quickStyle30.xml"/><Relationship Id="rId5" Type="http://schemas.openxmlformats.org/officeDocument/2006/relationships/diagramLayout" Target="../diagrams/layout29.xml"/><Relationship Id="rId10" Type="http://schemas.openxmlformats.org/officeDocument/2006/relationships/diagramLayout" Target="../diagrams/layout30.xml"/><Relationship Id="rId4" Type="http://schemas.openxmlformats.org/officeDocument/2006/relationships/diagramData" Target="../diagrams/data29.xml"/><Relationship Id="rId9" Type="http://schemas.openxmlformats.org/officeDocument/2006/relationships/diagramData" Target="../diagrams/data30.xml"/><Relationship Id="rId14" Type="http://schemas.openxmlformats.org/officeDocument/2006/relationships/image" Target="../media/image14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34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chart" Target="../charts/char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N6ogfUIOVNI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154.pn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2.xml"/><Relationship Id="rId11" Type="http://schemas.openxmlformats.org/officeDocument/2006/relationships/hyperlink" Target="https://www.youtube.com/watch?v=yzeJ7tVcHQA" TargetMode="External"/><Relationship Id="rId5" Type="http://schemas.openxmlformats.org/officeDocument/2006/relationships/diagramData" Target="../diagrams/data32.xml"/><Relationship Id="rId10" Type="http://schemas.openxmlformats.org/officeDocument/2006/relationships/image" Target="../media/image155.png"/><Relationship Id="rId4" Type="http://schemas.openxmlformats.org/officeDocument/2006/relationships/image" Target="../media/image1140.png"/><Relationship Id="rId9" Type="http://schemas.microsoft.com/office/2007/relationships/diagramDrawing" Target="../diagrams/drawing3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156.pn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157.jpe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7.xml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12" Type="http://schemas.microsoft.com/office/2007/relationships/diagramDrawing" Target="../diagrams/drawing3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6.xml"/><Relationship Id="rId11" Type="http://schemas.openxmlformats.org/officeDocument/2006/relationships/diagramColors" Target="../diagrams/colors37.xml"/><Relationship Id="rId5" Type="http://schemas.openxmlformats.org/officeDocument/2006/relationships/diagramQuickStyle" Target="../diagrams/quickStyle36.xml"/><Relationship Id="rId10" Type="http://schemas.openxmlformats.org/officeDocument/2006/relationships/diagramQuickStyle" Target="../diagrams/quickStyle37.xml"/><Relationship Id="rId4" Type="http://schemas.openxmlformats.org/officeDocument/2006/relationships/diagramLayout" Target="../diagrams/layout36.xml"/><Relationship Id="rId9" Type="http://schemas.openxmlformats.org/officeDocument/2006/relationships/diagramLayout" Target="../diagrams/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13" Type="http://schemas.openxmlformats.org/officeDocument/2006/relationships/diagramData" Target="../diagrams/data39.xml"/><Relationship Id="rId3" Type="http://schemas.openxmlformats.org/officeDocument/2006/relationships/image" Target="../media/image167.png"/><Relationship Id="rId7" Type="http://schemas.openxmlformats.org/officeDocument/2006/relationships/diagramColors" Target="../diagrams/colors38.xml"/><Relationship Id="rId12" Type="http://schemas.openxmlformats.org/officeDocument/2006/relationships/image" Target="../media/image176.png"/><Relationship Id="rId17" Type="http://schemas.microsoft.com/office/2007/relationships/diagramDrawing" Target="../diagrams/drawing39.xml"/><Relationship Id="rId2" Type="http://schemas.openxmlformats.org/officeDocument/2006/relationships/notesSlide" Target="../notesSlides/notesSlide60.xml"/><Relationship Id="rId16" Type="http://schemas.openxmlformats.org/officeDocument/2006/relationships/diagramColors" Target="../diagrams/colors3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8.xml"/><Relationship Id="rId11" Type="http://schemas.openxmlformats.org/officeDocument/2006/relationships/image" Target="../media/image175.png"/><Relationship Id="rId5" Type="http://schemas.openxmlformats.org/officeDocument/2006/relationships/diagramLayout" Target="../diagrams/layout38.xml"/><Relationship Id="rId15" Type="http://schemas.openxmlformats.org/officeDocument/2006/relationships/diagramQuickStyle" Target="../diagrams/quickStyle39.xml"/><Relationship Id="rId10" Type="http://schemas.openxmlformats.org/officeDocument/2006/relationships/image" Target="../media/image174.png"/><Relationship Id="rId4" Type="http://schemas.openxmlformats.org/officeDocument/2006/relationships/diagramData" Target="../diagrams/data38.xml"/><Relationship Id="rId9" Type="http://schemas.openxmlformats.org/officeDocument/2006/relationships/image" Target="../media/image20.png"/><Relationship Id="rId14" Type="http://schemas.openxmlformats.org/officeDocument/2006/relationships/diagramLayout" Target="../diagrams/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961" y="0"/>
            <a:ext cx="9807922" cy="68580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1293549"/>
              </p:ext>
            </p:extLst>
          </p:nvPr>
        </p:nvGraphicFramePr>
        <p:xfrm>
          <a:off x="-225667" y="16871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2391508" y="0"/>
            <a:ext cx="7084453" cy="6154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GDP: Gross Domestic Product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1631375"/>
              </p:ext>
            </p:extLst>
          </p:nvPr>
        </p:nvGraphicFramePr>
        <p:xfrm>
          <a:off x="-565638" y="6056679"/>
          <a:ext cx="10421816" cy="801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4099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3C43D4-0083-46B9-A1F6-51D113CE04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83C43D4-0083-46B9-A1F6-51D113CE04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A31720-CAB2-4B48-A0AC-C17A2BED3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5FA31720-CAB2-4B48-A0AC-C17A2BED36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3905DF-416D-4D53-81A0-EF4BA9558E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423905DF-416D-4D53-81A0-EF4BA9558E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7" y="795522"/>
            <a:ext cx="9072563" cy="6048375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722917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Suppose we only produce LPG? (hypothetical numbers)</a:t>
            </a:r>
            <a:endParaRPr lang="en-US" dirty="0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/>
          </p:nvPr>
        </p:nvGraphicFramePr>
        <p:xfrm>
          <a:off x="3680406" y="1543051"/>
          <a:ext cx="5271507" cy="2857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Down Arrow 2"/>
          <p:cNvSpPr/>
          <p:nvPr/>
        </p:nvSpPr>
        <p:spPr>
          <a:xfrm rot="922412">
            <a:off x="3498633" y="2200910"/>
            <a:ext cx="248749" cy="3552092"/>
          </a:xfrm>
          <a:prstGeom prst="downArrow">
            <a:avLst/>
          </a:prstGeom>
          <a:solidFill>
            <a:srgbClr val="FFFF0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7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54999A-46A7-4F31-9038-0B20CF71D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C54999A-46A7-4F31-9038-0B20CF71DB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184C93-CD01-4F94-81C7-506C948D2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184C93-CD01-4F94-81C7-506C948D24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A003B2-CAD7-49D6-8979-3DA274C91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0A003B2-CAD7-49D6-8979-3DA274C91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C86708-336A-40B1-81CE-678047ADC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6C86708-336A-40B1-81CE-678047ADC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2F7758-600E-4765-AA7E-27928E562C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F2F7758-600E-4765-AA7E-27928E562C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CC632F-69CA-40BC-8080-CF83C2647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BCC632F-69CA-40BC-8080-CF83C26474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8BC903-2121-4A63-9EAA-72B849604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F08BC903-2121-4A63-9EAA-72B849604A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FBC675-0246-4749-AE0B-A98493BCD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C0FBC675-0246-4749-AE0B-A98493BCD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E88328-C323-4EF1-A4CF-21EF15FC3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6DE88328-C323-4EF1-A4CF-21EF15FC3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E349D4-D070-44AB-B05E-663925E45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FE349D4-D070-44AB-B05E-663925E453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3189" y="5839434"/>
            <a:ext cx="2972366" cy="95410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GDP @</a:t>
            </a:r>
            <a:r>
              <a:rPr lang="en-US" sz="28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Current</a:t>
            </a:r>
            <a:r>
              <a:rPr lang="en-US" sz="28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 Market Price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0561" y="4544301"/>
            <a:ext cx="2653439" cy="120032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Inflation price adjust with base year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(2011)</a:t>
            </a:r>
            <a:endParaRPr lang="en-US" sz="24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7" name="Plus 6"/>
          <p:cNvSpPr/>
          <p:nvPr/>
        </p:nvSpPr>
        <p:spPr>
          <a:xfrm>
            <a:off x="807653" y="4496724"/>
            <a:ext cx="599949" cy="564558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Minus 7"/>
          <p:cNvSpPr/>
          <p:nvPr/>
        </p:nvSpPr>
        <p:spPr>
          <a:xfrm>
            <a:off x="3351706" y="4559738"/>
            <a:ext cx="622193" cy="378099"/>
          </a:xfrm>
          <a:prstGeom prst="mathMin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621" y="4164884"/>
            <a:ext cx="1725963" cy="1365553"/>
          </a:xfrm>
          <a:prstGeom prst="rect">
            <a:avLst/>
          </a:prstGeom>
        </p:spPr>
      </p:pic>
      <p:sp>
        <p:nvSpPr>
          <p:cNvPr id="10" name="Equal 9"/>
          <p:cNvSpPr/>
          <p:nvPr/>
        </p:nvSpPr>
        <p:spPr>
          <a:xfrm>
            <a:off x="780015" y="6129776"/>
            <a:ext cx="771606" cy="531101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Bent-Up Arrow 10"/>
          <p:cNvSpPr/>
          <p:nvPr/>
        </p:nvSpPr>
        <p:spPr>
          <a:xfrm>
            <a:off x="5476377" y="5771477"/>
            <a:ext cx="2948940" cy="730082"/>
          </a:xfrm>
          <a:prstGeom prst="bentUpArrow">
            <a:avLst>
              <a:gd name="adj1" fmla="val 12417"/>
              <a:gd name="adj2" fmla="val 25000"/>
              <a:gd name="adj3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8602" y="2825217"/>
            <a:ext cx="2341567" cy="120032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GDP </a:t>
            </a:r>
            <a:r>
              <a:rPr lang="en-US" sz="2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@</a:t>
            </a:r>
            <a:r>
              <a:rPr lang="en-US" sz="2400" dirty="0" smtClean="0">
                <a:solidFill>
                  <a:srgbClr val="FF0000"/>
                </a:solidFill>
                <a:latin typeface="Franklin Gothic Demi Cond" panose="020B0706030402020204" pitchFamily="34" charset="0"/>
              </a:rPr>
              <a:t>Constant </a:t>
            </a:r>
            <a:endParaRPr lang="en-US" sz="2400" dirty="0">
              <a:solidFill>
                <a:srgbClr val="FF0000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market prices</a:t>
            </a:r>
            <a:endParaRPr lang="en-US" sz="24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(official GDP)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62862" y="4359163"/>
            <a:ext cx="1658385" cy="1171276"/>
            <a:chOff x="4321998" y="3462279"/>
            <a:chExt cx="2047348" cy="15508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1998" y="3462279"/>
              <a:ext cx="2047348" cy="155086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321998" y="4420544"/>
              <a:ext cx="2043633" cy="42919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Subsidies</a:t>
              </a:r>
              <a:endParaRPr lang="en-US" sz="2800" dirty="0"/>
            </a:p>
          </p:txBody>
        </p:sp>
      </p:grpSp>
      <p:sp>
        <p:nvSpPr>
          <p:cNvPr id="16" name="Equal 15"/>
          <p:cNvSpPr/>
          <p:nvPr/>
        </p:nvSpPr>
        <p:spPr>
          <a:xfrm>
            <a:off x="7407044" y="3944610"/>
            <a:ext cx="884682" cy="624078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145" y="-104262"/>
            <a:ext cx="6017532" cy="37053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443043" y="0"/>
            <a:ext cx="2700957" cy="28078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considered firmer, more accurate than others. So if Expenditure method shows different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GDP number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“discrepancy” in Expenditure method</a:t>
            </a:r>
            <a:r>
              <a:rPr lang="en-US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08189" y="5476179"/>
            <a:ext cx="4109343" cy="295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Else simply say “+NET TAXES”</a:t>
            </a:r>
            <a:endParaRPr lang="en-US" sz="2000" dirty="0"/>
          </a:p>
        </p:txBody>
      </p:sp>
      <p:sp>
        <p:nvSpPr>
          <p:cNvPr id="2" name="Down Arrow Callout 1"/>
          <p:cNvSpPr/>
          <p:nvPr/>
        </p:nvSpPr>
        <p:spPr>
          <a:xfrm>
            <a:off x="1908189" y="3656214"/>
            <a:ext cx="4000242" cy="702949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ranklin Gothic Demi Cond" panose="020B0706030402020204" pitchFamily="34" charset="0"/>
              </a:rPr>
              <a:t>∑ (GVA of all goods and services produced)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6644"/>
            <a:ext cx="9144000" cy="50326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279530"/>
            <a:ext cx="9144000" cy="263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GDP calculation Method #</a:t>
            </a:r>
            <a:r>
              <a:rPr lang="en-US" dirty="0"/>
              <a:t>1</a:t>
            </a:r>
            <a:r>
              <a:rPr lang="en-US" dirty="0" smtClean="0"/>
              <a:t>: Expenditure (CIGXM)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1222130"/>
            <a:ext cx="9144000" cy="263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GDP calculation </a:t>
            </a:r>
            <a:r>
              <a:rPr lang="en-US" dirty="0" smtClean="0"/>
              <a:t>Method #2: Gross Value Added (GVA)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1450731" y="5679328"/>
            <a:ext cx="5284177" cy="1178672"/>
          </a:xfrm>
          <a:prstGeom prst="wedgeRectCallout">
            <a:avLst>
              <a:gd name="adj1" fmla="val -41013"/>
              <a:gd name="adj2" fmla="val -784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Expenditure method shows different number, it’ll be adjusted by saying “Discrepancy”, because GVA method is like 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Dong-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can never be ‘WRONG’.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3279530"/>
            <a:ext cx="9144000" cy="3578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8" y="19221"/>
            <a:ext cx="7943212" cy="5764277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5961185" y="756139"/>
            <a:ext cx="3182815" cy="1072661"/>
          </a:xfrm>
          <a:prstGeom prst="wedgeRectCallout">
            <a:avLst>
              <a:gd name="adj1" fmla="val -54312"/>
              <a:gd name="adj2" fmla="val 84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Why this wedge (gap)? </a:t>
            </a:r>
          </a:p>
          <a:p>
            <a:r>
              <a:rPr lang="en-US" sz="2400" dirty="0" smtClean="0"/>
              <a:t>NET taxes (+tax minus subsidies)</a:t>
            </a:r>
            <a:endParaRPr lang="en-US" sz="2400" dirty="0"/>
          </a:p>
        </p:txBody>
      </p:sp>
      <p:sp>
        <p:nvSpPr>
          <p:cNvPr id="4" name="Flowchart: Process 3"/>
          <p:cNvSpPr/>
          <p:nvPr/>
        </p:nvSpPr>
        <p:spPr>
          <a:xfrm>
            <a:off x="5090747" y="2611315"/>
            <a:ext cx="4053254" cy="175846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 smtClean="0"/>
              <a:t>Only union budget 2017</a:t>
            </a:r>
          </a:p>
          <a:p>
            <a:r>
              <a:rPr lang="en-US" sz="2000" dirty="0" smtClean="0"/>
              <a:t>+ 19.00 	lakh cr (Direct indirect taxes)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2.72    lakh cr. Subsidies</a:t>
            </a:r>
          </a:p>
          <a:p>
            <a:r>
              <a:rPr lang="en-US" sz="2000" dirty="0" smtClean="0"/>
              <a:t>= NET Tax will be a positive number! Hence GDP &gt; GVA.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32876" y="951408"/>
            <a:ext cx="2780662" cy="1220292"/>
          </a:xfrm>
          <a:prstGeom prst="wedgeRectCallout">
            <a:avLst>
              <a:gd name="adj1" fmla="val 29027"/>
              <a:gd name="adj2" fmla="val 16094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Gap is less, because remember “</a:t>
            </a:r>
            <a:r>
              <a:rPr lang="en-US" dirty="0" smtClean="0">
                <a:hlinkClick r:id="rId4"/>
              </a:rPr>
              <a:t>Fiscal Stimulus</a:t>
            </a:r>
            <a:r>
              <a:rPr lang="en-US" dirty="0" smtClean="0"/>
              <a:t>” so tax breaks, loan subsidies more= wedge (gap) is low.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6223"/>
            <a:ext cx="1811215" cy="1761777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2110154" y="5783498"/>
            <a:ext cx="7033846" cy="1074502"/>
          </a:xfrm>
          <a:prstGeom prst="wedgeRectCallout">
            <a:avLst>
              <a:gd name="adj1" fmla="val -61708"/>
              <a:gd name="adj2" fmla="val -353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/>
              <a:t>First, I’ll give graph/table then I’ll read that graph and type all info in text  </a:t>
            </a:r>
            <a:r>
              <a:rPr lang="en-US" sz="2400" u="sng" dirty="0" smtClean="0"/>
              <a:t>AGAIN</a:t>
            </a:r>
            <a:r>
              <a:rPr lang="en-US" sz="2400" dirty="0" smtClean="0"/>
              <a:t>= that’s how I fill 300 pages of </a:t>
            </a:r>
            <a:r>
              <a:rPr lang="en-US" sz="2400" i="1" dirty="0" err="1" smtClean="0"/>
              <a:t>bol-bachchan</a:t>
            </a:r>
            <a:r>
              <a:rPr lang="en-US" sz="2400" i="1" dirty="0" smtClean="0"/>
              <a:t>  </a:t>
            </a:r>
            <a:r>
              <a:rPr lang="en-US" sz="2400" dirty="0" smtClean="0"/>
              <a:t>Economy survey 2016-17. &lt;wink wink&gt;</a:t>
            </a:r>
            <a:endParaRPr lang="en-US" sz="2400" dirty="0"/>
          </a:p>
        </p:txBody>
      </p:sp>
      <p:sp>
        <p:nvSpPr>
          <p:cNvPr id="6" name="Flowchart: Process 5"/>
          <p:cNvSpPr/>
          <p:nvPr/>
        </p:nvSpPr>
        <p:spPr>
          <a:xfrm>
            <a:off x="2558562" y="3666392"/>
            <a:ext cx="1547446" cy="773723"/>
          </a:xfrm>
          <a:prstGeom prst="flowChartProcess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hlinkClick r:id="rId4"/>
              </a:rPr>
              <a:t>Taper Tantrum Crisis</a:t>
            </a:r>
            <a:endParaRPr lang="en-US" sz="2000" dirty="0"/>
          </a:p>
        </p:txBody>
      </p:sp>
      <p:sp>
        <p:nvSpPr>
          <p:cNvPr id="9" name="Up-Down Arrow 8"/>
          <p:cNvSpPr/>
          <p:nvPr/>
        </p:nvSpPr>
        <p:spPr>
          <a:xfrm>
            <a:off x="5764090" y="1943100"/>
            <a:ext cx="100379" cy="41323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9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If a country’s GDP at market prices is lower than its gross value added (GVA) by each sector, then which of the following could be a possible explanation?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/>
              <a:t>Presence of a large parallel black economy in urban areas and barter system in rural areas.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/>
              <a:t>Economy could be undergoing a phase of recession.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/>
              <a:t>Subsidies to GDP ratio could be higher than tax: GDP ratio.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600" dirty="0" smtClean="0"/>
              <a:t>None of the above.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8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GVA contribution by each sector in 2016-17 (@2011, Constant prices)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5523"/>
            <a:ext cx="6913351" cy="6062477"/>
          </a:xfrm>
          <a:prstGeom prst="rect">
            <a:avLst/>
          </a:prstGeom>
        </p:spPr>
      </p:pic>
      <p:sp>
        <p:nvSpPr>
          <p:cNvPr id="4" name="Flowchart: Process 3"/>
          <p:cNvSpPr/>
          <p:nvPr/>
        </p:nvSpPr>
        <p:spPr>
          <a:xfrm>
            <a:off x="1" y="6444762"/>
            <a:ext cx="3437792" cy="4132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Amount in lakh crores. CSO, 31/5/17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-1" y="4721468"/>
            <a:ext cx="3552093" cy="1723293"/>
          </a:xfrm>
          <a:prstGeom prst="wedgeRectCallout">
            <a:avLst>
              <a:gd name="adj1" fmla="val -11380"/>
              <a:gd name="adj2" fmla="val -71439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Trade</a:t>
            </a:r>
            <a:r>
              <a:rPr lang="en-US" dirty="0" smtClean="0"/>
              <a:t>, hotels, </a:t>
            </a:r>
            <a:r>
              <a:rPr lang="en-US" dirty="0" smtClean="0">
                <a:solidFill>
                  <a:srgbClr val="FFC000"/>
                </a:solidFill>
              </a:rPr>
              <a:t>transport</a:t>
            </a:r>
            <a:r>
              <a:rPr lang="en-US" dirty="0" smtClean="0"/>
              <a:t>, communication </a:t>
            </a:r>
            <a:r>
              <a:rPr lang="en-US" dirty="0"/>
              <a:t>&amp; broadcasting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financial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real estate </a:t>
            </a:r>
            <a:r>
              <a:rPr lang="en-US" dirty="0"/>
              <a:t>&amp; professional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Public </a:t>
            </a:r>
            <a:r>
              <a:rPr lang="en-US" dirty="0"/>
              <a:t>Administration, </a:t>
            </a:r>
            <a:r>
              <a:rPr lang="en-US" dirty="0" smtClean="0"/>
              <a:t>defense </a:t>
            </a:r>
            <a:r>
              <a:rPr lang="en-US" dirty="0"/>
              <a:t>&amp; others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679830" y="3490546"/>
            <a:ext cx="3534509" cy="1644162"/>
          </a:xfrm>
          <a:prstGeom prst="wedgeRectCallout">
            <a:avLst>
              <a:gd name="adj1" fmla="val -56654"/>
              <a:gd name="adj2" fmla="val -8872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mining </a:t>
            </a:r>
            <a:r>
              <a:rPr lang="en-US" sz="2000" dirty="0"/>
              <a:t>&amp; quarrying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manufacturing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electricity</a:t>
            </a:r>
            <a:r>
              <a:rPr lang="en-US" sz="2000" dirty="0"/>
              <a:t>, gas, </a:t>
            </a:r>
            <a:r>
              <a:rPr lang="en-US" sz="2000" dirty="0">
                <a:solidFill>
                  <a:srgbClr val="FFC000"/>
                </a:solidFill>
              </a:rPr>
              <a:t>water supply &amp; other utility </a:t>
            </a:r>
            <a:r>
              <a:rPr lang="en-US" sz="2000" u="sng" dirty="0" smtClean="0">
                <a:solidFill>
                  <a:srgbClr val="FFC000"/>
                </a:solidFill>
              </a:rPr>
              <a:t>“services”</a:t>
            </a:r>
            <a:endParaRPr lang="en-US" sz="2000" u="sng" dirty="0">
              <a:solidFill>
                <a:srgbClr val="FFC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rgbClr val="FFC000"/>
                </a:solidFill>
              </a:rPr>
              <a:t>construction</a:t>
            </a:r>
            <a:endParaRPr lang="en-US" sz="2000" dirty="0">
              <a:solidFill>
                <a:srgbClr val="FFC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3945" y="692826"/>
            <a:ext cx="1614060" cy="1210545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932485" y="835088"/>
            <a:ext cx="1846384" cy="1178350"/>
          </a:xfrm>
          <a:prstGeom prst="wedgeRectCallout">
            <a:avLst>
              <a:gd name="adj1" fmla="val -75701"/>
              <a:gd name="adj2" fmla="val 54552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Agriculture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Forestry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Fishing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944" y="5012788"/>
            <a:ext cx="1698946" cy="13081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031" y="854935"/>
            <a:ext cx="1836465" cy="14373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32" y="2111117"/>
            <a:ext cx="1839238" cy="137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5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CSO’s official classification of economic sectors, Which of the following are clubbed as ‘industries sector’?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Real estate.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Water supply and other utility 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Construction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Fishing.</a:t>
            </a:r>
          </a:p>
          <a:p>
            <a:pPr marL="0" indent="0">
              <a:buNone/>
            </a:pPr>
            <a:r>
              <a:rPr lang="en-US" dirty="0" smtClean="0"/>
              <a:t>Answer choices</a:t>
            </a:r>
          </a:p>
          <a:p>
            <a:pPr marL="0" indent="0">
              <a:buNone/>
            </a:pPr>
            <a:r>
              <a:rPr lang="en-US" dirty="0"/>
              <a:t>(a) </a:t>
            </a:r>
            <a:r>
              <a:rPr lang="en-US" dirty="0" smtClean="0"/>
              <a:t>3 </a:t>
            </a:r>
            <a:r>
              <a:rPr lang="en-US" dirty="0"/>
              <a:t>only</a:t>
            </a:r>
          </a:p>
          <a:p>
            <a:pPr marL="0" indent="0">
              <a:buNone/>
            </a:pPr>
            <a:r>
              <a:rPr lang="en-US" dirty="0"/>
              <a:t>(b) 2 and 3 only</a:t>
            </a:r>
          </a:p>
          <a:p>
            <a:pPr marL="0" indent="0">
              <a:buNone/>
            </a:pPr>
            <a:r>
              <a:rPr lang="en-US" dirty="0"/>
              <a:t>(c) 1 and 3 only</a:t>
            </a:r>
          </a:p>
          <a:p>
            <a:pPr marL="0" indent="0">
              <a:buNone/>
            </a:pPr>
            <a:r>
              <a:rPr lang="en-US" dirty="0"/>
              <a:t>(d) 1, 2, 3 and 4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961" y="0"/>
            <a:ext cx="9807922" cy="6858000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67499"/>
              </p:ext>
            </p:extLst>
          </p:nvPr>
        </p:nvGraphicFramePr>
        <p:xfrm>
          <a:off x="153988" y="914400"/>
          <a:ext cx="8797925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GDP Calculation: THREE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18" y="4739054"/>
            <a:ext cx="3710143" cy="21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A8BAC2-C787-4489-B8C2-0D31AEA05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CA8BAC2-C787-4489-B8C2-0D31AEA05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A70B42-8DED-4715-AB02-BFFA2E45F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2A70B42-8DED-4715-AB02-BFFA2E45F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/>
              <a:t>GDP Calc. Method #3: Income method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1362" y="1531422"/>
            <a:ext cx="6147038" cy="4452752"/>
            <a:chOff x="0" y="795523"/>
            <a:chExt cx="6147038" cy="4452752"/>
          </a:xfrm>
        </p:grpSpPr>
        <p:pic>
          <p:nvPicPr>
            <p:cNvPr id="6" name="Content Placeholder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95523"/>
              <a:ext cx="6147038" cy="44527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575" y="3286124"/>
              <a:ext cx="1814354" cy="1752999"/>
            </a:xfrm>
            <a:prstGeom prst="rect">
              <a:avLst/>
            </a:prstGeom>
          </p:spPr>
        </p:pic>
      </p:grp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73568"/>
              </p:ext>
            </p:extLst>
          </p:nvPr>
        </p:nvGraphicFramePr>
        <p:xfrm>
          <a:off x="-151002" y="1327657"/>
          <a:ext cx="9144000" cy="3946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94196" y="5288718"/>
            <a:ext cx="4165988" cy="60016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Total= GDP @Factor Cost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89542" y="2031168"/>
            <a:ext cx="27432" cy="32575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>
            <a:off x="4860613" y="555271"/>
            <a:ext cx="4132385" cy="888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Sum of (WIPR </a:t>
            </a:r>
            <a:r>
              <a:rPr lang="en-US" sz="40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“O”)</a:t>
            </a:r>
            <a:endParaRPr lang="en-US" sz="40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081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530" y="614318"/>
            <a:ext cx="6443043" cy="396733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472963" y="4691205"/>
            <a:ext cx="6495191" cy="564092"/>
          </a:xfrm>
          <a:prstGeom prst="wedgeRectCallout">
            <a:avLst>
              <a:gd name="adj1" fmla="val 26222"/>
              <a:gd name="adj2" fmla="val -10140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@GVA method (basic price) = 10 lakh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0" y="1652954"/>
            <a:ext cx="1925515" cy="2928694"/>
          </a:xfrm>
          <a:prstGeom prst="wedgeRectCallout">
            <a:avLst>
              <a:gd name="adj1" fmla="val 84705"/>
              <a:gd name="adj2" fmla="val -140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@income method (FC)</a:t>
            </a:r>
          </a:p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=10 lakh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075485"/>
            <a:ext cx="9144000" cy="78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can illustrate with a table and hypothetical numbers, But let’s just not waste time or mental energy on it.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348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9965"/>
            <a:ext cx="9144000" cy="52780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Gross Domestic Product (GDP) </a:t>
            </a:r>
            <a:r>
              <a:rPr lang="hi-IN" dirty="0"/>
              <a:t>सकल घरेलू </a:t>
            </a:r>
            <a:r>
              <a:rPr lang="hi-IN" dirty="0" smtClean="0"/>
              <a:t>उत्पाद</a:t>
            </a:r>
            <a:r>
              <a:rPr lang="en-US" dirty="0" smtClean="0"/>
              <a:t> (2016)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" y="2011680"/>
            <a:ext cx="1348740" cy="1798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602" y="1151716"/>
            <a:ext cx="1278732" cy="1536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256" y="858231"/>
            <a:ext cx="1774744" cy="1603185"/>
          </a:xfrm>
          <a:prstGeom prst="rect">
            <a:avLst/>
          </a:prstGeom>
        </p:spPr>
      </p:pic>
      <p:graphicFrame>
        <p:nvGraphicFramePr>
          <p:cNvPr id="1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105451"/>
              </p:ext>
            </p:extLst>
          </p:nvPr>
        </p:nvGraphicFramePr>
        <p:xfrm>
          <a:off x="540516" y="3225799"/>
          <a:ext cx="6968544" cy="3632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1659823"/>
            <a:ext cx="1644162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$68 million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15911" y="874275"/>
            <a:ext cx="2912177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Jaguar: 50k cars mfg.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161386" y="858231"/>
            <a:ext cx="2912177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Exploration: Rs.701 cr.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924664" y="4579343"/>
            <a:ext cx="3222162" cy="1930453"/>
            <a:chOff x="6028088" y="4688656"/>
            <a:chExt cx="3222162" cy="193045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8088" y="4708130"/>
              <a:ext cx="3222162" cy="191097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028088" y="4688656"/>
              <a:ext cx="2091628" cy="44153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Rs.40 cr (2016)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Right Arrow 17"/>
          <p:cNvSpPr/>
          <p:nvPr/>
        </p:nvSpPr>
        <p:spPr>
          <a:xfrm rot="1598887">
            <a:off x="4136707" y="2392876"/>
            <a:ext cx="3201514" cy="684491"/>
          </a:xfrm>
          <a:prstGeom prst="rightArrow">
            <a:avLst>
              <a:gd name="adj1" fmla="val 100000"/>
              <a:gd name="adj2" fmla="val 50000"/>
            </a:avLst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trike="sngStrike" dirty="0" smtClean="0"/>
              <a:t>++ Wages, Profit,</a:t>
            </a:r>
          </a:p>
          <a:p>
            <a:pPr algn="ctr"/>
            <a:r>
              <a:rPr lang="en-US" sz="2400" strike="sngStrike" dirty="0" smtClean="0"/>
              <a:t>Interest, Dividend</a:t>
            </a:r>
            <a:endParaRPr lang="en-US" sz="2400" strike="sngStrike" dirty="0"/>
          </a:p>
        </p:txBody>
      </p:sp>
      <p:sp>
        <p:nvSpPr>
          <p:cNvPr id="19" name="Down Arrow Callout 18"/>
          <p:cNvSpPr/>
          <p:nvPr/>
        </p:nvSpPr>
        <p:spPr>
          <a:xfrm>
            <a:off x="7376648" y="2440170"/>
            <a:ext cx="1696915" cy="570794"/>
          </a:xfrm>
          <a:prstGeom prst="downArrowCallout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trike="sngStrike" dirty="0" smtClean="0"/>
              <a:t>++ Profit</a:t>
            </a:r>
            <a:endParaRPr lang="en-US" sz="2800" strike="sngStrike" dirty="0"/>
          </a:p>
        </p:txBody>
      </p:sp>
      <p:sp>
        <p:nvSpPr>
          <p:cNvPr id="20" name="Right Arrow 19"/>
          <p:cNvSpPr/>
          <p:nvPr/>
        </p:nvSpPr>
        <p:spPr>
          <a:xfrm rot="552091">
            <a:off x="6705260" y="6144025"/>
            <a:ext cx="2421931" cy="809222"/>
          </a:xfrm>
          <a:prstGeom prst="rightArrow">
            <a:avLst/>
          </a:prstGeom>
          <a:solidFill>
            <a:srgbClr val="FF0000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strike="sngStrike" dirty="0" smtClean="0">
                <a:solidFill>
                  <a:schemeClr val="bg1"/>
                </a:solidFill>
              </a:rPr>
              <a:t>-- Remittance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rot="552091">
            <a:off x="1459114" y="3144749"/>
            <a:ext cx="6744685" cy="809222"/>
          </a:xfrm>
          <a:prstGeom prst="rightArrow">
            <a:avLst/>
          </a:prstGeom>
          <a:solidFill>
            <a:srgbClr val="FFFF00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strike="sngStrike" dirty="0" smtClean="0"/>
              <a:t>++ Remittance, gift, donation</a:t>
            </a:r>
            <a:endParaRPr lang="en-US" sz="3200" strike="sngStrike" dirty="0"/>
          </a:p>
        </p:txBody>
      </p:sp>
      <p:grpSp>
        <p:nvGrpSpPr>
          <p:cNvPr id="17" name="Group 16"/>
          <p:cNvGrpSpPr/>
          <p:nvPr/>
        </p:nvGrpSpPr>
        <p:grpSpPr>
          <a:xfrm>
            <a:off x="6028088" y="2961648"/>
            <a:ext cx="2091629" cy="1577559"/>
            <a:chOff x="6028088" y="2961648"/>
            <a:chExt cx="2091629" cy="15775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8088" y="3403187"/>
              <a:ext cx="2091628" cy="113602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28089" y="2961648"/>
              <a:ext cx="2091628" cy="44153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Rs.100 cr (2014)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0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EFB42E5-577C-4E67-90C0-622E6EE49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56025ED-FDD8-48F3-BFB0-A9306E7725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7AA12A3-17AB-4360-BDA5-81A8A8661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B0B4EED-3EA5-42E0-8F07-6C5CD9A72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85E4CC0-16B7-4981-AA5F-4E6721114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ABEA3BB-E00A-400A-8B47-93537418A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C3117D8-D7B1-4E53-AF28-9D6BD6F69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AA2ADB4-6080-4165-AF7C-1F3276DAD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2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7" y="795522"/>
            <a:ext cx="9072563" cy="6048375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652815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Suppose we only produce LPG? (hypothetical numbers)</a:t>
            </a:r>
            <a:endParaRPr lang="en-US" dirty="0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/>
          </p:nvPr>
        </p:nvGraphicFramePr>
        <p:xfrm>
          <a:off x="3680406" y="1543051"/>
          <a:ext cx="5271507" cy="2857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Down Arrow 2"/>
          <p:cNvSpPr/>
          <p:nvPr/>
        </p:nvSpPr>
        <p:spPr>
          <a:xfrm rot="922412">
            <a:off x="3498633" y="2200910"/>
            <a:ext cx="248749" cy="3552092"/>
          </a:xfrm>
          <a:prstGeom prst="downArrow">
            <a:avLst/>
          </a:prstGeom>
          <a:solidFill>
            <a:srgbClr val="FFFF00"/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1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54999A-46A7-4F31-9038-0B20CF71D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C54999A-46A7-4F31-9038-0B20CF71DB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184C93-CD01-4F94-81C7-506C948D2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E184C93-CD01-4F94-81C7-506C948D24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A003B2-CAD7-49D6-8979-3DA274C91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0A003B2-CAD7-49D6-8979-3DA274C91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C86708-336A-40B1-81CE-678047ADC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6C86708-336A-40B1-81CE-678047ADC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2F7758-600E-4765-AA7E-27928E562C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6F2F7758-600E-4765-AA7E-27928E562C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CC632F-69CA-40BC-8080-CF83C2647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BCC632F-69CA-40BC-8080-CF83C26474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8BC903-2121-4A63-9EAA-72B849604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F08BC903-2121-4A63-9EAA-72B849604A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FBC675-0246-4749-AE0B-A98493BCD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C0FBC675-0246-4749-AE0B-A98493BCD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E88328-C323-4EF1-A4CF-21EF15FC3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6DE88328-C323-4EF1-A4CF-21EF15FC3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E349D4-D070-44AB-B05E-663925E45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FE349D4-D070-44AB-B05E-663925E453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33957" y="4849736"/>
            <a:ext cx="3407957" cy="110799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GDP @</a:t>
            </a:r>
            <a:r>
              <a:rPr lang="en-US" sz="33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Current</a:t>
            </a:r>
            <a:r>
              <a:rPr lang="en-US" sz="33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 Market Price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99148" y="3258408"/>
            <a:ext cx="2187702" cy="120032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Inflation: adjust price with base year (2011)</a:t>
            </a:r>
            <a:endParaRPr lang="en-US" sz="24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7" y="857251"/>
            <a:ext cx="4572638" cy="2572109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1015037" y="3796466"/>
            <a:ext cx="740664" cy="747522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Minus 7"/>
          <p:cNvSpPr/>
          <p:nvPr/>
        </p:nvSpPr>
        <p:spPr>
          <a:xfrm>
            <a:off x="3553873" y="3919910"/>
            <a:ext cx="768125" cy="500634"/>
          </a:xfrm>
          <a:prstGeom prst="mathMin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907" y="3327310"/>
            <a:ext cx="2130776" cy="1685834"/>
          </a:xfrm>
          <a:prstGeom prst="rect">
            <a:avLst/>
          </a:prstGeom>
        </p:spPr>
      </p:pic>
      <p:sp>
        <p:nvSpPr>
          <p:cNvPr id="15" name="Equal 14"/>
          <p:cNvSpPr/>
          <p:nvPr/>
        </p:nvSpPr>
        <p:spPr>
          <a:xfrm>
            <a:off x="1015037" y="5115059"/>
            <a:ext cx="884682" cy="624078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6" name="Bent-Up Arrow 15"/>
          <p:cNvSpPr/>
          <p:nvPr/>
        </p:nvSpPr>
        <p:spPr>
          <a:xfrm>
            <a:off x="5740146" y="4352191"/>
            <a:ext cx="2948940" cy="1182215"/>
          </a:xfrm>
          <a:prstGeom prst="bentUpArrow">
            <a:avLst>
              <a:gd name="adj1" fmla="val 12417"/>
              <a:gd name="adj2" fmla="val 25000"/>
              <a:gd name="adj3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9148" y="1857591"/>
            <a:ext cx="2187702" cy="83099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GDP </a:t>
            </a:r>
            <a:r>
              <a:rPr lang="en-US" sz="2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@</a:t>
            </a:r>
            <a:r>
              <a:rPr lang="en-US" sz="2400" dirty="0" smtClean="0">
                <a:solidFill>
                  <a:srgbClr val="FF0000"/>
                </a:solidFill>
                <a:latin typeface="Franklin Gothic Demi Cond" panose="020B0706030402020204" pitchFamily="34" charset="0"/>
              </a:rPr>
              <a:t>Constant </a:t>
            </a:r>
            <a:endParaRPr lang="en-US" sz="2400" dirty="0">
              <a:solidFill>
                <a:srgbClr val="FF0000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market prices</a:t>
            </a:r>
          </a:p>
        </p:txBody>
      </p:sp>
      <p:sp>
        <p:nvSpPr>
          <p:cNvPr id="19" name="Equal 18"/>
          <p:cNvSpPr/>
          <p:nvPr/>
        </p:nvSpPr>
        <p:spPr>
          <a:xfrm>
            <a:off x="7728098" y="2652746"/>
            <a:ext cx="884682" cy="624078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21998" y="3462279"/>
            <a:ext cx="2047348" cy="1550866"/>
            <a:chOff x="4321998" y="3462279"/>
            <a:chExt cx="2047348" cy="15508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1998" y="3462279"/>
              <a:ext cx="2047348" cy="1550866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321998" y="4420544"/>
              <a:ext cx="2043633" cy="42919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Subsidies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886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006992"/>
              </p:ext>
            </p:extLst>
          </p:nvPr>
        </p:nvGraphicFramePr>
        <p:xfrm>
          <a:off x="571501" y="500440"/>
          <a:ext cx="5724524" cy="5195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50" y="2693206"/>
            <a:ext cx="1168466" cy="1105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685" y="3831564"/>
            <a:ext cx="1574737" cy="1521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673" y="1519983"/>
            <a:ext cx="985139" cy="13209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Book formula (WIPR)	</a:t>
            </a:r>
            <a:r>
              <a:rPr lang="en-US" dirty="0" smtClean="0"/>
              <a:t>Income method</a:t>
            </a:r>
            <a:r>
              <a:rPr lang="en-US" dirty="0" smtClean="0">
                <a:sym typeface="Wingdings" panose="05000000000000000000" pitchFamily="2" charset="2"/>
              </a:rPr>
              <a:t> CSO-Actual (2015)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929" y="1264265"/>
            <a:ext cx="985139" cy="13209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6894481" y="1346835"/>
            <a:ext cx="2249519" cy="12384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“Compensation”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salary+ Boss’ contribution to SS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36686" y="2585246"/>
            <a:ext cx="1269812" cy="1150011"/>
          </a:xfrm>
          <a:prstGeom prst="roundRect">
            <a:avLst>
              <a:gd name="adj" fmla="val 10000"/>
            </a:avLst>
          </a:prstGeom>
          <a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04205" y="2567252"/>
            <a:ext cx="2249519" cy="12384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income, operating surplus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665395" y="3805663"/>
            <a:ext cx="1202131" cy="1394173"/>
          </a:xfrm>
          <a:prstGeom prst="roundRect">
            <a:avLst>
              <a:gd name="adj" fmla="val 10000"/>
            </a:avLst>
          </a:prstGeom>
          <a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94480" y="3900386"/>
            <a:ext cx="2249519" cy="12384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Consumption of fixed assets during production.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3076" y="5612458"/>
            <a:ext cx="2276474" cy="110799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GVA </a:t>
            </a:r>
          </a:p>
          <a:p>
            <a:pPr algn="ctr"/>
            <a:r>
              <a:rPr lang="en-US" sz="33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@Factor Cost</a:t>
            </a:r>
            <a:endParaRPr lang="en-US" sz="33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004489" y="1346835"/>
            <a:ext cx="126286" cy="4644390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247" y="5331076"/>
            <a:ext cx="1550729" cy="15269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60419" y="5612458"/>
            <a:ext cx="2276474" cy="110799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</a:t>
            </a:r>
          </a:p>
          <a:p>
            <a:pPr algn="ctr"/>
            <a:r>
              <a:rPr lang="en-US" sz="33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@Factor Cost</a:t>
            </a:r>
            <a:endParaRPr lang="en-US" sz="33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741432" y="2009774"/>
            <a:ext cx="105675" cy="4047677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173" y="2572603"/>
            <a:ext cx="832327" cy="7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0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3584" y="6222815"/>
            <a:ext cx="4342529" cy="600164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 strike="sngStrike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GDP</a:t>
            </a:r>
            <a:r>
              <a:rPr lang="en-US" sz="33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 GVA at Basic Price</a:t>
            </a:r>
          </a:p>
        </p:txBody>
      </p:sp>
      <p:sp>
        <p:nvSpPr>
          <p:cNvPr id="3" name="Plus 2"/>
          <p:cNvSpPr/>
          <p:nvPr/>
        </p:nvSpPr>
        <p:spPr>
          <a:xfrm>
            <a:off x="3302487" y="4569468"/>
            <a:ext cx="624131" cy="632450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Minus 3"/>
          <p:cNvSpPr/>
          <p:nvPr/>
        </p:nvSpPr>
        <p:spPr>
          <a:xfrm>
            <a:off x="5984056" y="4680303"/>
            <a:ext cx="647270" cy="423568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440" y="4118793"/>
            <a:ext cx="1938615" cy="153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131" y="4340463"/>
            <a:ext cx="1732184" cy="1312130"/>
          </a:xfrm>
          <a:prstGeom prst="rect">
            <a:avLst/>
          </a:prstGeom>
        </p:spPr>
      </p:pic>
      <p:sp>
        <p:nvSpPr>
          <p:cNvPr id="7" name="Equal 6"/>
          <p:cNvSpPr/>
          <p:nvPr/>
        </p:nvSpPr>
        <p:spPr>
          <a:xfrm>
            <a:off x="3614552" y="6175818"/>
            <a:ext cx="884682" cy="624078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250"/>
            <a:ext cx="3099817" cy="32164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3382" y="2942388"/>
            <a:ext cx="2057438" cy="110799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Product</a:t>
            </a:r>
            <a:r>
              <a:rPr lang="en-US" sz="3300" b="1" u="sng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ion</a:t>
            </a:r>
          </a:p>
          <a:p>
            <a:pPr algn="ctr"/>
            <a:r>
              <a:rPr lang="en-US" sz="3300" b="1" u="sng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Subsidies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6617" y="2926164"/>
            <a:ext cx="2057438" cy="110799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Product</a:t>
            </a:r>
            <a:r>
              <a:rPr lang="en-US" sz="3300" b="1" u="sng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ion</a:t>
            </a:r>
          </a:p>
          <a:p>
            <a:pPr algn="ctr"/>
            <a:r>
              <a:rPr lang="en-US" sz="3300" b="1" u="sng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Taxes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19450" y="1208396"/>
            <a:ext cx="2764605" cy="171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Professional Tax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Stamp </a:t>
            </a:r>
            <a:r>
              <a:rPr lang="en-US" sz="2800" dirty="0"/>
              <a:t>Duty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Land </a:t>
            </a:r>
            <a:r>
              <a:rPr lang="en-US" sz="2800" dirty="0" smtClean="0"/>
              <a:t>revenue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6443383" y="1208396"/>
            <a:ext cx="2700618" cy="171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Farmers: loan subsidy 3% irrespective of whether he produces 100kg or 1000 kg.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SSI, Railway Etc</a:t>
            </a:r>
            <a:r>
              <a:rPr lang="en-US" sz="2000" dirty="0"/>
              <a:t>.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3523917" y="578477"/>
            <a:ext cx="5567548" cy="925232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Independent of volume..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9469" y="4422531"/>
            <a:ext cx="2620108" cy="21717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CSO’s 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Income Method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GDP computation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441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1" grpId="0" animBg="1"/>
      <p:bldP spid="12" grpId="0" animBg="1"/>
      <p:bldP spid="13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us 10"/>
          <p:cNvSpPr/>
          <p:nvPr/>
        </p:nvSpPr>
        <p:spPr>
          <a:xfrm>
            <a:off x="3498374" y="4152649"/>
            <a:ext cx="624131" cy="632450"/>
          </a:xfrm>
          <a:prstGeom prst="mathPl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Minus 11"/>
          <p:cNvSpPr/>
          <p:nvPr/>
        </p:nvSpPr>
        <p:spPr>
          <a:xfrm>
            <a:off x="6601234" y="4349974"/>
            <a:ext cx="506483" cy="423568"/>
          </a:xfrm>
          <a:prstGeom prst="mathMinu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936" y="3855209"/>
            <a:ext cx="1938615" cy="1533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9311" y="3966044"/>
            <a:ext cx="1732184" cy="13121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98812" y="3205082"/>
            <a:ext cx="1545187" cy="83099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Product</a:t>
            </a:r>
          </a:p>
          <a:p>
            <a:pPr algn="ctr"/>
            <a:r>
              <a:rPr lang="en-US" sz="2400" dirty="0"/>
              <a:t>Subsidies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7893" y="3205082"/>
            <a:ext cx="1545187" cy="83099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Product</a:t>
            </a:r>
          </a:p>
          <a:p>
            <a:pPr algn="ctr"/>
            <a:r>
              <a:rPr lang="en-US" sz="2400" dirty="0"/>
              <a:t>Taxes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8132" y="3607419"/>
            <a:ext cx="2057438" cy="1481257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∑Sum </a:t>
            </a:r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of 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GVA @Basic prices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71413" y="3061982"/>
            <a:ext cx="315438" cy="54543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qual 21"/>
          <p:cNvSpPr/>
          <p:nvPr/>
        </p:nvSpPr>
        <p:spPr>
          <a:xfrm>
            <a:off x="3818188" y="5159624"/>
            <a:ext cx="884682" cy="624078"/>
          </a:xfrm>
          <a:prstGeom prst="mathEqual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171" y="0"/>
            <a:ext cx="4082642" cy="306198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0" name="Left-Right Arrow 19"/>
          <p:cNvSpPr/>
          <p:nvPr/>
        </p:nvSpPr>
        <p:spPr>
          <a:xfrm>
            <a:off x="4122505" y="782216"/>
            <a:ext cx="5223718" cy="1103852"/>
          </a:xfrm>
          <a:prstGeom prst="leftRightArrow">
            <a:avLst>
              <a:gd name="adj1" fmla="val 69396"/>
              <a:gd name="adj2" fmla="val 50000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Dependent on production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87363" y="1853967"/>
            <a:ext cx="2149013" cy="1383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/>
              <a:t>VAT, Excise, Service, </a:t>
            </a:r>
          </a:p>
          <a:p>
            <a:r>
              <a:rPr lang="en-US" sz="2400" dirty="0" smtClean="0"/>
              <a:t>Custom, GST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6744748" y="1853967"/>
            <a:ext cx="2393103" cy="1351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LPG-PAHAL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PDS-NSFA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Farmer-MSP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667" y="5121135"/>
            <a:ext cx="4342529" cy="919401"/>
          </a:xfrm>
          <a:prstGeom prst="downArrowCallou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GDP at Market Price(MP)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38" y="6009287"/>
            <a:ext cx="4335874" cy="70788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0201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Inflation price adjust with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base year (2011)</a:t>
            </a:r>
            <a:endParaRPr lang="en-US" sz="2000" dirty="0">
              <a:solidFill>
                <a:schemeClr val="tx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797" y="6103013"/>
            <a:ext cx="4342529" cy="461665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tx1"/>
                </a:solidFill>
                <a:latin typeface="Franklin Gothic Demi Cond" panose="020B0706030402020204" pitchFamily="34" charset="0"/>
              </a:rPr>
              <a:t>GDP @constant prices [Official]</a:t>
            </a:r>
          </a:p>
        </p:txBody>
      </p:sp>
    </p:spTree>
    <p:extLst>
      <p:ext uri="{BB962C8B-B14F-4D97-AF65-F5344CB8AC3E}">
        <p14:creationId xmlns:p14="http://schemas.microsoft.com/office/powerpoint/2010/main" val="136968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22" grpId="0" animBg="1"/>
      <p:bldP spid="20" grpId="0" animBg="1"/>
      <p:bldP spid="21" grpId="0" animBg="1"/>
      <p:bldP spid="23" grpId="0" animBg="1"/>
      <p:bldP spid="10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CSO: GDP Calculation reform (2015) not important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11" y="795523"/>
            <a:ext cx="4498789" cy="2530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211" y="795523"/>
            <a:ext cx="4498789" cy="2530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972609"/>
            <a:ext cx="4645209" cy="2612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211" y="2972609"/>
            <a:ext cx="4498789" cy="2530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5069"/>
            <a:ext cx="4645211" cy="2612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245069"/>
            <a:ext cx="4645210" cy="26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961" y="0"/>
            <a:ext cx="9807922" cy="68580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59908860"/>
              </p:ext>
            </p:extLst>
          </p:nvPr>
        </p:nvGraphicFramePr>
        <p:xfrm>
          <a:off x="-454268" y="19157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2391508" y="0"/>
            <a:ext cx="7084453" cy="6154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GDP: Gross Domestic Production 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83095603"/>
              </p:ext>
            </p:extLst>
          </p:nvPr>
        </p:nvGraphicFramePr>
        <p:xfrm>
          <a:off x="-720969" y="5979746"/>
          <a:ext cx="10577147" cy="878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7347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449" y="86122"/>
            <a:ext cx="2885361" cy="133882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Base year: 2011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Constant Price</a:t>
            </a:r>
          </a:p>
          <a:p>
            <a:pPr algn="ctr"/>
            <a:r>
              <a:rPr lang="en-US" sz="2700" u="sng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Rs.1 Lakh / car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5203" y="83304"/>
            <a:ext cx="2885361" cy="133882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Present year: </a:t>
            </a:r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2017</a:t>
            </a:r>
            <a:endParaRPr lang="en-US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Current Price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Rs.1.5 Lakh / car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643" y="1304833"/>
            <a:ext cx="2143337" cy="14388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481" y="1375488"/>
            <a:ext cx="2143337" cy="14388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3671" y="1331212"/>
            <a:ext cx="2143337" cy="14388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118" y="1331211"/>
            <a:ext cx="2143337" cy="14388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392" y="2436803"/>
            <a:ext cx="2143337" cy="1438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8345" y="4046308"/>
            <a:ext cx="2885361" cy="5078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GDP: 3 </a:t>
            </a:r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lakh (2011)</a:t>
            </a:r>
            <a:endParaRPr lang="en-US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3898" y="2828513"/>
            <a:ext cx="2996419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Nominal GDP: </a:t>
            </a:r>
            <a:endParaRPr lang="en-US" sz="27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3 lakh @Current Price</a:t>
            </a:r>
            <a:endParaRPr lang="en-US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119" y="4445978"/>
            <a:ext cx="3439498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Real </a:t>
            </a:r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GDP: </a:t>
            </a:r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 lakh </a:t>
            </a: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@Constant Price (2011)</a:t>
            </a:r>
            <a:endParaRPr lang="en-US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76546" y="2294791"/>
            <a:ext cx="1354016" cy="5195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 1L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7517651" y="2279941"/>
            <a:ext cx="1354016" cy="5195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 1L</a:t>
            </a:r>
            <a:endParaRPr lang="en-US" sz="2400" dirty="0"/>
          </a:p>
        </p:txBody>
      </p:sp>
      <p:sp>
        <p:nvSpPr>
          <p:cNvPr id="19" name="Oval 18"/>
          <p:cNvSpPr/>
          <p:nvPr/>
        </p:nvSpPr>
        <p:spPr>
          <a:xfrm>
            <a:off x="25276" y="2228800"/>
            <a:ext cx="1354016" cy="5195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 1L</a:t>
            </a:r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1669690" y="2228800"/>
            <a:ext cx="1354016" cy="5195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 1L</a:t>
            </a:r>
            <a:endParaRPr lang="en-US" sz="2400" dirty="0"/>
          </a:p>
        </p:txBody>
      </p:sp>
      <p:sp>
        <p:nvSpPr>
          <p:cNvPr id="23" name="Oval 22"/>
          <p:cNvSpPr/>
          <p:nvPr/>
        </p:nvSpPr>
        <p:spPr>
          <a:xfrm>
            <a:off x="802148" y="3407898"/>
            <a:ext cx="1354016" cy="5195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Rs. 1L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4" idx="3"/>
            <a:endCxn id="2" idx="2"/>
          </p:cNvCxnSpPr>
          <p:nvPr/>
        </p:nvCxnSpPr>
        <p:spPr>
          <a:xfrm>
            <a:off x="3051810" y="755536"/>
            <a:ext cx="2724736" cy="179905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75438" y="3874873"/>
            <a:ext cx="881466" cy="507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 smtClean="0">
                <a:latin typeface="Franklin Gothic Demi Cond" panose="020B0706030402020204" pitchFamily="34" charset="0"/>
              </a:rPr>
              <a:t>x100</a:t>
            </a:r>
            <a:endParaRPr lang="en-US" sz="2700" dirty="0">
              <a:latin typeface="Franklin Gothic Demi Cond" panose="020B0706030402020204" pitchFamily="34" charset="0"/>
            </a:endParaRPr>
          </a:p>
        </p:txBody>
      </p:sp>
      <p:sp>
        <p:nvSpPr>
          <p:cNvPr id="26" name="Double Bracket 25"/>
          <p:cNvSpPr/>
          <p:nvPr/>
        </p:nvSpPr>
        <p:spPr>
          <a:xfrm>
            <a:off x="4783014" y="2743726"/>
            <a:ext cx="4273889" cy="2625581"/>
          </a:xfrm>
          <a:prstGeom prst="bracketPair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ivision 8"/>
          <p:cNvSpPr/>
          <p:nvPr/>
        </p:nvSpPr>
        <p:spPr>
          <a:xfrm>
            <a:off x="5415203" y="3811465"/>
            <a:ext cx="2653957" cy="571239"/>
          </a:xfrm>
          <a:prstGeom prst="mathDivide">
            <a:avLst>
              <a:gd name="adj1" fmla="val 14285"/>
              <a:gd name="adj2" fmla="val 5880"/>
              <a:gd name="adj3" fmla="val 117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409592" y="5639583"/>
            <a:ext cx="273440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Franklin Gothic Demi Cond" panose="020B0706030402020204" pitchFamily="34" charset="0"/>
              </a:rPr>
              <a:t>GDP Deflator</a:t>
            </a:r>
            <a:endParaRPr lang="en-US" sz="3600" dirty="0">
              <a:latin typeface="Franklin Gothic Demi Cond" panose="020B0706030402020204" pitchFamily="34" charset="0"/>
            </a:endParaRPr>
          </a:p>
        </p:txBody>
      </p:sp>
      <p:sp>
        <p:nvSpPr>
          <p:cNvPr id="28" name="Equal 27"/>
          <p:cNvSpPr/>
          <p:nvPr/>
        </p:nvSpPr>
        <p:spPr>
          <a:xfrm>
            <a:off x="5544481" y="5450941"/>
            <a:ext cx="847352" cy="96697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258977" y="5639583"/>
                <a:ext cx="5599844" cy="96815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𝑵𝒐𝒎𝒊𝒏𝒂𝒍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𝑮𝑫𝑷</m:t>
                              </m:r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𝑮𝑫𝑷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𝑫𝒆𝒇𝒍𝒂𝒕𝒐𝒓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𝑹𝒆𝒂𝒍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𝑮𝑫𝑷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8977" y="5639583"/>
                <a:ext cx="5599844" cy="968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rved Left Arrow 7"/>
          <p:cNvSpPr/>
          <p:nvPr/>
        </p:nvSpPr>
        <p:spPr>
          <a:xfrm rot="5228773">
            <a:off x="4816896" y="3484251"/>
            <a:ext cx="291127" cy="6157589"/>
          </a:xfrm>
          <a:prstGeom prst="curvedLef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11" grpId="0" animBg="1"/>
      <p:bldP spid="2" grpId="0" animBg="1"/>
      <p:bldP spid="14" grpId="0" animBg="1"/>
      <p:bldP spid="25" grpId="0" animBg="1"/>
      <p:bldP spid="26" grpId="0" animBg="1"/>
      <p:bldP spid="9" grpId="0" animBg="1"/>
      <p:bldP spid="27" grpId="0" animBg="1"/>
      <p:bldP spid="28" grpId="0" animBg="1"/>
      <p:bldP spid="3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401253795"/>
              </p:ext>
            </p:extLst>
          </p:nvPr>
        </p:nvGraphicFramePr>
        <p:xfrm>
          <a:off x="86518" y="1904879"/>
          <a:ext cx="8970963" cy="3032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943644"/>
          </a:xfrm>
        </p:spPr>
        <p:txBody>
          <a:bodyPr>
            <a:noAutofit/>
          </a:bodyPr>
          <a:lstStyle/>
          <a:p>
            <a:r>
              <a:rPr lang="en-US" sz="3200" dirty="0" smtClean="0"/>
              <a:t>CSO: GDP @ Current | nominal prices (Rs. Cr), </a:t>
            </a:r>
            <a:br>
              <a:rPr lang="en-US" sz="3200" dirty="0" smtClean="0"/>
            </a:br>
            <a:r>
              <a:rPr lang="en-US" sz="3200" dirty="0" smtClean="0"/>
              <a:t>without adjusting for inflation with base year</a:t>
            </a:r>
            <a:endParaRPr lang="en-US" sz="3200" dirty="0"/>
          </a:p>
        </p:txBody>
      </p:sp>
      <p:sp>
        <p:nvSpPr>
          <p:cNvPr id="4" name="Pentagon 3"/>
          <p:cNvSpPr/>
          <p:nvPr/>
        </p:nvSpPr>
        <p:spPr>
          <a:xfrm rot="21074447">
            <a:off x="716737" y="1507240"/>
            <a:ext cx="6265712" cy="1257300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Recall </a:t>
            </a:r>
            <a:r>
              <a:rPr lang="en-US" sz="3600" dirty="0" smtClean="0">
                <a:hlinkClick r:id="rId4"/>
              </a:rPr>
              <a:t>Fiscal deficit lecture</a:t>
            </a:r>
            <a:r>
              <a:rPr lang="en-US" sz="3600" dirty="0" smtClean="0"/>
              <a:t>: Nominal growth rate 11.75% 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817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"/>
        </p:bldSub>
      </p:bldGraphic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21695"/>
              </p:ext>
            </p:extLst>
          </p:nvPr>
        </p:nvGraphicFramePr>
        <p:xfrm>
          <a:off x="153988" y="914400"/>
          <a:ext cx="8225081" cy="517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adjusted for </a:t>
            </a:r>
            <a:r>
              <a:rPr lang="en-US" u="sng" dirty="0" smtClean="0"/>
              <a:t>Constant prices </a:t>
            </a:r>
            <a:r>
              <a:rPr lang="en-US" dirty="0" smtClean="0"/>
              <a:t>using GDP deflator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575554" y="2702052"/>
            <a:ext cx="994410" cy="939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75554" y="3566160"/>
            <a:ext cx="994410" cy="27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575554" y="3566160"/>
            <a:ext cx="994410" cy="939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75554" y="4430268"/>
            <a:ext cx="994410" cy="27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75554" y="4419985"/>
            <a:ext cx="994410" cy="939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75554" y="5284093"/>
            <a:ext cx="994410" cy="27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6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961" y="0"/>
            <a:ext cx="9807922" cy="6858000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479128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 smtClean="0"/>
              <a:t>GDP calculation method #</a:t>
            </a:r>
            <a:r>
              <a:rPr lang="en-US" dirty="0" smtClean="0"/>
              <a:t>1</a:t>
            </a:r>
            <a:r>
              <a:rPr lang="hi-IN" dirty="0" smtClean="0"/>
              <a:t>= खर्चा, the Expenditure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988" y="6261527"/>
            <a:ext cx="8691074" cy="5627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if something is ‘produced’, then 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someone must have spent rupees to make it or buy it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Moon 5"/>
          <p:cNvSpPr/>
          <p:nvPr/>
        </p:nvSpPr>
        <p:spPr>
          <a:xfrm>
            <a:off x="1925514" y="1714500"/>
            <a:ext cx="465993" cy="3226777"/>
          </a:xfrm>
          <a:prstGeom prst="moon">
            <a:avLst>
              <a:gd name="adj" fmla="val 18235"/>
            </a:avLst>
          </a:prstGeom>
          <a:solidFill>
            <a:schemeClr val="tx1">
              <a:lumMod val="9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2D5F6F-90D0-42B7-9CB7-E1F73C278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E2D5F6F-90D0-42B7-9CB7-E1F73C278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D73E99-8A27-48A9-A5CF-06BA639AC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48D73E99-8A27-48A9-A5CF-06BA639AC8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C4C1C8-8ABC-4EF8-9D95-BB39879CA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AC4C1C8-8ABC-4EF8-9D95-BB39879CA5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971E5D-D2C5-44F8-B275-38107D5F54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F971E5D-D2C5-44F8-B275-38107D5F54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822573"/>
              </p:ext>
            </p:extLst>
          </p:nvPr>
        </p:nvGraphicFramePr>
        <p:xfrm>
          <a:off x="173037" y="635000"/>
          <a:ext cx="8797925" cy="2951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[</a:t>
            </a:r>
            <a:r>
              <a:rPr lang="hi-IN" dirty="0" smtClean="0"/>
              <a:t>सघउ वृध्धिदर!</a:t>
            </a:r>
            <a:r>
              <a:rPr lang="en-US" dirty="0" smtClean="0"/>
              <a:t>]Real GDP growth rate…(constant prices 2011-12)</a:t>
            </a:r>
            <a:endParaRPr lang="en-US" dirty="0"/>
          </a:p>
        </p:txBody>
      </p:sp>
      <p:sp>
        <p:nvSpPr>
          <p:cNvPr id="7" name="Left-Right Arrow 6"/>
          <p:cNvSpPr/>
          <p:nvPr/>
        </p:nvSpPr>
        <p:spPr>
          <a:xfrm>
            <a:off x="6235700" y="795523"/>
            <a:ext cx="2735262" cy="626877"/>
          </a:xfrm>
          <a:prstGeom prst="left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Survey projection</a:t>
            </a:r>
            <a:endParaRPr lang="en-US" sz="2400" dirty="0"/>
          </a:p>
        </p:txBody>
      </p:sp>
      <p:sp>
        <p:nvSpPr>
          <p:cNvPr id="11" name="Left-Right Arrow 10"/>
          <p:cNvSpPr/>
          <p:nvPr/>
        </p:nvSpPr>
        <p:spPr>
          <a:xfrm>
            <a:off x="449970" y="3224367"/>
            <a:ext cx="4497754" cy="661833"/>
          </a:xfrm>
          <a:prstGeom prst="leftRightArrow">
            <a:avLst>
              <a:gd name="adj1" fmla="val 6958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Says CSO [31/5/17 release]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657" y="1976557"/>
            <a:ext cx="1654773" cy="160960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025073" y="3586162"/>
            <a:ext cx="7041975" cy="3090677"/>
            <a:chOff x="2025073" y="3586162"/>
            <a:chExt cx="7041975" cy="30906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4657" y="3586162"/>
              <a:ext cx="3842391" cy="26495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5073" y="3803570"/>
              <a:ext cx="3199584" cy="2873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0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El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Sector’s “own” growth rate (%) GVA [at Constant price 2011]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809" y="1865203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889" y="1865203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15663" y="3614765"/>
            <a:ext cx="157137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Rs.100</a:t>
            </a:r>
            <a:endParaRPr lang="en-US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2015</a:t>
            </a:r>
            <a:endParaRPr lang="en-US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9808" y="3614765"/>
            <a:ext cx="2064258" cy="92333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Rs. 104</a:t>
            </a:r>
            <a:endParaRPr lang="en-US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2016</a:t>
            </a:r>
            <a:endParaRPr lang="en-US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137" y="3033349"/>
            <a:ext cx="581416" cy="581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9808" y="4657846"/>
            <a:ext cx="2064258" cy="92333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Agri Growth rate: </a:t>
            </a:r>
            <a:r>
              <a:rPr lang="en-US" sz="27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4%</a:t>
            </a:r>
            <a:endParaRPr lang="en-US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8202" y="3033349"/>
            <a:ext cx="581416" cy="581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039" y="2438389"/>
            <a:ext cx="581416" cy="5814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8202" y="2451933"/>
            <a:ext cx="581416" cy="5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2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653312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Agriculture, fishing, forestry GVA @Basic Prices</a:t>
            </a:r>
            <a:br>
              <a:rPr lang="en-US" dirty="0" smtClean="0"/>
            </a:br>
            <a:r>
              <a:rPr lang="en-US" dirty="0" smtClean="0"/>
              <a:t> [taxes, subsidies ignored]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227" y="1877156"/>
            <a:ext cx="1028742" cy="1028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885" y="4471332"/>
            <a:ext cx="696633" cy="696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227" y="2623472"/>
            <a:ext cx="1028742" cy="10287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227" y="3442590"/>
            <a:ext cx="1028742" cy="1028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227" y="4207318"/>
            <a:ext cx="1028742" cy="1028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37" y="1809061"/>
            <a:ext cx="1028742" cy="1028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37" y="2555377"/>
            <a:ext cx="1028742" cy="10287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37" y="3374495"/>
            <a:ext cx="1028742" cy="10287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37" y="4139223"/>
            <a:ext cx="1028742" cy="1028742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4171951" y="5905500"/>
            <a:ext cx="4972050" cy="917860"/>
          </a:xfrm>
          <a:prstGeom prst="wedgeRectCallout">
            <a:avLst>
              <a:gd name="adj1" fmla="val 23221"/>
              <a:gd name="adj2" fmla="val -71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trike="sngStrike" dirty="0" smtClean="0"/>
              <a:t>Although afterwards CSO figures in 31/5/17 say this is 4.9% so performed better than expected. But ignore that latest Development for Prelims’17.</a:t>
            </a:r>
            <a:endParaRPr lang="en-US" sz="2000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789" y="1136799"/>
            <a:ext cx="5130527" cy="29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519565"/>
              </p:ext>
            </p:extLst>
          </p:nvPr>
        </p:nvGraphicFramePr>
        <p:xfrm>
          <a:off x="1561188" y="897622"/>
          <a:ext cx="7315224" cy="1971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industries GVA @Basic Prices [taxes, subsidies ignored]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706714"/>
              </p:ext>
            </p:extLst>
          </p:nvPr>
        </p:nvGraphicFramePr>
        <p:xfrm>
          <a:off x="1578089" y="3726110"/>
          <a:ext cx="7298323" cy="1971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9136"/>
            <a:ext cx="1808984" cy="1808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36503"/>
            <a:ext cx="1578089" cy="1183567"/>
          </a:xfrm>
          <a:prstGeom prst="rect">
            <a:avLst/>
          </a:prstGeom>
        </p:spPr>
      </p:pic>
      <p:sp>
        <p:nvSpPr>
          <p:cNvPr id="8" name="Left Arrow Callout 7"/>
          <p:cNvSpPr/>
          <p:nvPr/>
        </p:nvSpPr>
        <p:spPr>
          <a:xfrm>
            <a:off x="8372214" y="897621"/>
            <a:ext cx="696286" cy="197141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 smtClean="0"/>
              <a:t>industries</a:t>
            </a:r>
            <a:endParaRPr lang="en-US" sz="3200" dirty="0"/>
          </a:p>
        </p:txBody>
      </p:sp>
      <p:sp>
        <p:nvSpPr>
          <p:cNvPr id="9" name="Left Arrow Callout 8"/>
          <p:cNvSpPr/>
          <p:nvPr/>
        </p:nvSpPr>
        <p:spPr>
          <a:xfrm>
            <a:off x="8372214" y="3781700"/>
            <a:ext cx="696286" cy="197141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 smtClean="0"/>
              <a:t>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284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4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961" y="0"/>
            <a:ext cx="9807922" cy="68580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87161654"/>
              </p:ext>
            </p:extLst>
          </p:nvPr>
        </p:nvGraphicFramePr>
        <p:xfrm>
          <a:off x="-533400" y="146562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2391508" y="0"/>
            <a:ext cx="7084453" cy="6154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GDP: Gross Domestic Production 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6501011"/>
              </p:ext>
            </p:extLst>
          </p:nvPr>
        </p:nvGraphicFramePr>
        <p:xfrm>
          <a:off x="-720969" y="5979746"/>
          <a:ext cx="10577147" cy="878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87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9965"/>
            <a:ext cx="9144000" cy="52780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Gross Domestic Product (GDP) </a:t>
            </a:r>
            <a:r>
              <a:rPr lang="hi-IN" dirty="0"/>
              <a:t>सकल घरेलू </a:t>
            </a:r>
            <a:r>
              <a:rPr lang="hi-IN" dirty="0" smtClean="0"/>
              <a:t>उत्पाद</a:t>
            </a:r>
            <a:r>
              <a:rPr lang="en-US" dirty="0" smtClean="0"/>
              <a:t> (2016)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" y="2011680"/>
            <a:ext cx="1348740" cy="1798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343" y="1276428"/>
            <a:ext cx="1278732" cy="1536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256" y="858231"/>
            <a:ext cx="1774744" cy="1603185"/>
          </a:xfrm>
          <a:prstGeom prst="rect">
            <a:avLst/>
          </a:prstGeom>
        </p:spPr>
      </p:pic>
      <p:graphicFrame>
        <p:nvGraphicFramePr>
          <p:cNvPr id="10" name="Content Placeholder 7"/>
          <p:cNvGraphicFramePr>
            <a:graphicFrameLocks/>
          </p:cNvGraphicFramePr>
          <p:nvPr>
            <p:extLst/>
          </p:nvPr>
        </p:nvGraphicFramePr>
        <p:xfrm>
          <a:off x="540516" y="3225799"/>
          <a:ext cx="6968544" cy="3632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1659823"/>
            <a:ext cx="1644162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$68 million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15911" y="874275"/>
            <a:ext cx="2912177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Jaguar: £22.208 </a:t>
            </a:r>
            <a:r>
              <a:rPr lang="en-US" sz="2400" dirty="0"/>
              <a:t>billion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61386" y="858231"/>
            <a:ext cx="2912177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Exploration: $22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28088" y="4688656"/>
            <a:ext cx="3222162" cy="1930453"/>
            <a:chOff x="6028088" y="4688656"/>
            <a:chExt cx="3222162" cy="193045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8088" y="4708130"/>
              <a:ext cx="3222162" cy="191097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028088" y="4688656"/>
              <a:ext cx="2091628" cy="44153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Rs.40 cr (2016)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4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9965"/>
            <a:ext cx="9144000" cy="52780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Gross </a:t>
            </a:r>
            <a:r>
              <a:rPr lang="en-US" dirty="0" smtClean="0">
                <a:solidFill>
                  <a:srgbClr val="FFC000"/>
                </a:solidFill>
              </a:rPr>
              <a:t>Domestic</a:t>
            </a:r>
            <a:r>
              <a:rPr lang="en-US" dirty="0" smtClean="0"/>
              <a:t> “Product”-&gt; Gross </a:t>
            </a:r>
            <a:r>
              <a:rPr lang="en-US" dirty="0" smtClean="0">
                <a:solidFill>
                  <a:srgbClr val="FFC000"/>
                </a:solidFill>
              </a:rPr>
              <a:t>National</a:t>
            </a:r>
            <a:r>
              <a:rPr lang="en-US" dirty="0" smtClean="0"/>
              <a:t> “</a:t>
            </a:r>
            <a:r>
              <a:rPr lang="en-US" dirty="0"/>
              <a:t>Product</a:t>
            </a:r>
            <a:r>
              <a:rPr lang="en-US" dirty="0" smtClean="0"/>
              <a:t>” (GNP)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" y="2011680"/>
            <a:ext cx="1348740" cy="1798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343" y="1276428"/>
            <a:ext cx="1278732" cy="1536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256" y="858231"/>
            <a:ext cx="1774744" cy="1603185"/>
          </a:xfrm>
          <a:prstGeom prst="rect">
            <a:avLst/>
          </a:prstGeom>
        </p:spPr>
      </p:pic>
      <p:graphicFrame>
        <p:nvGraphicFramePr>
          <p:cNvPr id="1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695253"/>
              </p:ext>
            </p:extLst>
          </p:nvPr>
        </p:nvGraphicFramePr>
        <p:xfrm>
          <a:off x="-368361" y="3505994"/>
          <a:ext cx="6968544" cy="3632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1659823"/>
            <a:ext cx="1644162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$68 million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15911" y="874275"/>
            <a:ext cx="2912177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Jaguar: £22.208 </a:t>
            </a:r>
            <a:r>
              <a:rPr lang="en-US" sz="2400" dirty="0"/>
              <a:t>billion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61386" y="858231"/>
            <a:ext cx="2912177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Exploration: $22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539998" y="4377708"/>
            <a:ext cx="2332093" cy="1196349"/>
            <a:chOff x="5897507" y="2812915"/>
            <a:chExt cx="3222162" cy="191097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7507" y="2812915"/>
              <a:ext cx="3222162" cy="191097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897507" y="2812915"/>
              <a:ext cx="2091628" cy="44153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Rs.40 cr (2016)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Right Arrow 2"/>
          <p:cNvSpPr/>
          <p:nvPr/>
        </p:nvSpPr>
        <p:spPr>
          <a:xfrm rot="1598887">
            <a:off x="4896053" y="2697553"/>
            <a:ext cx="2897126" cy="684491"/>
          </a:xfrm>
          <a:prstGeom prst="rightArrow">
            <a:avLst>
              <a:gd name="adj1" fmla="val 100000"/>
              <a:gd name="adj2" fmla="val 50000"/>
            </a:avLst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++Wages (</a:t>
            </a:r>
            <a:r>
              <a:rPr lang="en-US" dirty="0" err="1" smtClean="0"/>
              <a:t>e.g.Indian</a:t>
            </a:r>
            <a:r>
              <a:rPr lang="en-US" dirty="0" smtClean="0"/>
              <a:t> </a:t>
            </a:r>
            <a:r>
              <a:rPr lang="en-US" dirty="0" err="1" smtClean="0"/>
              <a:t>BoD</a:t>
            </a:r>
            <a:r>
              <a:rPr lang="en-US" dirty="0" smtClean="0"/>
              <a:t>),  Interest, Dividend, Profit</a:t>
            </a:r>
            <a:endParaRPr lang="en-US" dirty="0"/>
          </a:p>
        </p:txBody>
      </p:sp>
      <p:sp>
        <p:nvSpPr>
          <p:cNvPr id="18" name="Down Arrow Callout 17"/>
          <p:cNvSpPr/>
          <p:nvPr/>
        </p:nvSpPr>
        <p:spPr>
          <a:xfrm>
            <a:off x="7376648" y="2440170"/>
            <a:ext cx="1696915" cy="570794"/>
          </a:xfrm>
          <a:prstGeom prst="downArrowCallout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++ WIPR</a:t>
            </a:r>
            <a:endParaRPr lang="en-US" sz="2800" dirty="0"/>
          </a:p>
        </p:txBody>
      </p:sp>
      <p:sp>
        <p:nvSpPr>
          <p:cNvPr id="19" name="Right Arrow 18"/>
          <p:cNvSpPr/>
          <p:nvPr/>
        </p:nvSpPr>
        <p:spPr>
          <a:xfrm rot="552091">
            <a:off x="1423905" y="3358052"/>
            <a:ext cx="6745905" cy="684491"/>
          </a:xfrm>
          <a:prstGeom prst="rightArrow">
            <a:avLst/>
          </a:prstGeom>
          <a:solidFill>
            <a:srgbClr val="FFFF00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trike="sngStrike" dirty="0" smtClean="0"/>
              <a:t>++ Remittance, gift, donation</a:t>
            </a:r>
            <a:endParaRPr lang="en-US" sz="2400" strike="sngStrike" dirty="0"/>
          </a:p>
        </p:txBody>
      </p:sp>
      <p:sp>
        <p:nvSpPr>
          <p:cNvPr id="20" name="Right Arrow 19"/>
          <p:cNvSpPr/>
          <p:nvPr/>
        </p:nvSpPr>
        <p:spPr>
          <a:xfrm rot="552091">
            <a:off x="6158290" y="5383226"/>
            <a:ext cx="2421931" cy="684491"/>
          </a:xfrm>
          <a:prstGeom prst="rightArrow">
            <a:avLst/>
          </a:prstGeom>
          <a:solidFill>
            <a:srgbClr val="C00000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trike="sngStrike" dirty="0" smtClean="0">
                <a:solidFill>
                  <a:schemeClr val="bg1"/>
                </a:solidFill>
              </a:rPr>
              <a:t>-- Remittance</a:t>
            </a:r>
            <a:endParaRPr lang="en-US" sz="2400" strike="sngStrike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795523"/>
            <a:ext cx="2959100" cy="7844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Add NET Factor income (WIPR) from abroad</a:t>
            </a:r>
            <a:endParaRPr lang="en-US" sz="2400" dirty="0"/>
          </a:p>
        </p:txBody>
      </p:sp>
      <p:sp>
        <p:nvSpPr>
          <p:cNvPr id="7" name="Up Arrow Callout 6"/>
          <p:cNvSpPr/>
          <p:nvPr/>
        </p:nvSpPr>
        <p:spPr>
          <a:xfrm rot="1858197">
            <a:off x="8093240" y="3818071"/>
            <a:ext cx="1072662" cy="844129"/>
          </a:xfrm>
          <a:prstGeom prst="upArrow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Walmart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Suzuki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77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1153" y="620984"/>
            <a:ext cx="2150612" cy="1978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225" y="2446616"/>
            <a:ext cx="3398711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(-) Depreciation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0901" y="1425713"/>
            <a:ext cx="2783099" cy="126188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NET National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Product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(Market Price</a:t>
            </a:r>
            <a:r>
              <a:rPr lang="en-US" sz="2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)</a:t>
            </a:r>
          </a:p>
        </p:txBody>
      </p:sp>
      <p:sp>
        <p:nvSpPr>
          <p:cNvPr id="4" name="Equal 3"/>
          <p:cNvSpPr/>
          <p:nvPr/>
        </p:nvSpPr>
        <p:spPr>
          <a:xfrm>
            <a:off x="5150538" y="1543584"/>
            <a:ext cx="1296162" cy="76809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367" y="4425179"/>
            <a:ext cx="1235949" cy="110799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NNP</a:t>
            </a:r>
          </a:p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(MP)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20226" y="4425179"/>
            <a:ext cx="2737482" cy="1107996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- TAX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+Subsidies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Equal 13"/>
          <p:cNvSpPr/>
          <p:nvPr/>
        </p:nvSpPr>
        <p:spPr>
          <a:xfrm>
            <a:off x="5141765" y="4325398"/>
            <a:ext cx="1296162" cy="76809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59907" y="4193530"/>
            <a:ext cx="2684093" cy="1615827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NNP(FC)</a:t>
            </a:r>
          </a:p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=National</a:t>
            </a:r>
          </a:p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income</a:t>
            </a:r>
          </a:p>
        </p:txBody>
      </p:sp>
      <p:cxnSp>
        <p:nvCxnSpPr>
          <p:cNvPr id="17" name="Straight Arrow Connector 16"/>
          <p:cNvCxnSpPr>
            <a:stCxn id="10" idx="2"/>
            <a:endCxn id="11" idx="3"/>
          </p:cNvCxnSpPr>
          <p:nvPr/>
        </p:nvCxnSpPr>
        <p:spPr>
          <a:xfrm flipH="1">
            <a:off x="1385316" y="2687597"/>
            <a:ext cx="6367135" cy="229158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219" y="241018"/>
            <a:ext cx="2678194" cy="2121694"/>
          </a:xfrm>
          <a:prstGeom prst="downArrow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GDP + “NET” factor income from abroad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740" y="2433214"/>
            <a:ext cx="2040255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GNP</a:t>
            </a:r>
            <a:endParaRPr lang="en-US" sz="33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0" y="6267450"/>
            <a:ext cx="9144000" cy="514350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Recall, FC -&gt; MP by doing plus tax minus subsidies, then to go from MP to FC, change the signs.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413" y="0"/>
            <a:ext cx="6428571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In the GDP calculation, to obtain factor cost from the market value, we’ve to: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Add subsidies and taxes.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Add taxes and remove subsidies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Add depreciation and remove taxes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Add </a:t>
            </a:r>
            <a:r>
              <a:rPr lang="en-US" sz="3600" dirty="0"/>
              <a:t>subsidies and remove </a:t>
            </a:r>
            <a:r>
              <a:rPr lang="en-US" sz="3600" dirty="0" smtClean="0"/>
              <a:t>taxes</a:t>
            </a:r>
          </a:p>
        </p:txBody>
      </p:sp>
    </p:spTree>
    <p:extLst>
      <p:ext uri="{BB962C8B-B14F-4D97-AF65-F5344CB8AC3E}">
        <p14:creationId xmlns:p14="http://schemas.microsoft.com/office/powerpoint/2010/main" val="9665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Prelim 1997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What </a:t>
            </a:r>
            <a:r>
              <a:rPr lang="en-US" sz="4000" dirty="0"/>
              <a:t>is Net National Income? (1997)</a:t>
            </a:r>
            <a:endParaRPr lang="en-IN" sz="3900" dirty="0"/>
          </a:p>
          <a:p>
            <a:pPr marL="557213" indent="-557213">
              <a:buFont typeface="+mj-lt"/>
              <a:buAutoNum type="alphaUcPeriod"/>
            </a:pPr>
            <a:r>
              <a:rPr lang="en-IN" sz="3900" dirty="0" smtClean="0"/>
              <a:t>Net </a:t>
            </a:r>
            <a:r>
              <a:rPr lang="en-IN" sz="3900" dirty="0"/>
              <a:t>Domestic Product at market price</a:t>
            </a:r>
            <a:endParaRPr lang="en-US" sz="3900" dirty="0"/>
          </a:p>
          <a:p>
            <a:pPr marL="557213" indent="-557213">
              <a:buFont typeface="+mj-lt"/>
              <a:buAutoNum type="alphaUcPeriod"/>
            </a:pPr>
            <a:r>
              <a:rPr lang="en-IN" sz="3900" dirty="0"/>
              <a:t>Net Domestic Product at factor cost</a:t>
            </a:r>
          </a:p>
          <a:p>
            <a:pPr marL="557213" indent="-557213">
              <a:buFont typeface="+mj-lt"/>
              <a:buAutoNum type="alphaUcPeriod"/>
            </a:pPr>
            <a:r>
              <a:rPr lang="en-IN" sz="3900" dirty="0"/>
              <a:t>NNP at market price</a:t>
            </a:r>
            <a:endParaRPr lang="en-US" sz="3900" dirty="0"/>
          </a:p>
          <a:p>
            <a:pPr marL="557213" indent="-557213">
              <a:buFont typeface="+mj-lt"/>
              <a:buAutoNum type="alphaUcPeriod"/>
            </a:pPr>
            <a:r>
              <a:rPr lang="en-IN" sz="3900" dirty="0">
                <a:solidFill>
                  <a:srgbClr val="FFFF00"/>
                </a:solidFill>
              </a:rPr>
              <a:t>NNP at factor cost (right, NCERT Class12, Macro, Page24)</a:t>
            </a:r>
            <a:endParaRPr lang="en-US" sz="3900" dirty="0">
              <a:solidFill>
                <a:srgbClr val="FFFF00"/>
              </a:solidFill>
            </a:endParaRPr>
          </a:p>
          <a:p>
            <a:pPr marL="557213" indent="-557213">
              <a:buFont typeface="+mj-lt"/>
              <a:buAutoNum type="alphaUcPeriod"/>
            </a:pPr>
            <a:endParaRPr lang="en-US" sz="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698278"/>
            <a:ext cx="5881039" cy="228977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49873" y="6120820"/>
            <a:ext cx="8594127" cy="713176"/>
            <a:chOff x="-78777" y="5988049"/>
            <a:chExt cx="8594127" cy="7131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8777" y="5988049"/>
              <a:ext cx="8594127" cy="7131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733550" y="6358325"/>
              <a:ext cx="6781800" cy="342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Although now CSO defines @MP. But When in doubt, NCERT wins.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970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961" y="0"/>
            <a:ext cx="980792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i-IN" dirty="0"/>
              <a:t>GDP calculation method </a:t>
            </a:r>
            <a:r>
              <a:rPr lang="hi-IN" dirty="0" smtClean="0"/>
              <a:t>#</a:t>
            </a:r>
            <a:r>
              <a:rPr lang="en-US" dirty="0" smtClean="0"/>
              <a:t>1: Consumption (C)+investment (I)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41157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/>
          <p:cNvSpPr/>
          <p:nvPr/>
        </p:nvSpPr>
        <p:spPr>
          <a:xfrm>
            <a:off x="153988" y="6261527"/>
            <a:ext cx="8691074" cy="5627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if something is ‘produced’, then 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someone must have spent rupees to make it or buy it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016262" y="4396155"/>
            <a:ext cx="1935651" cy="2391508"/>
          </a:xfrm>
          <a:prstGeom prst="roundRect">
            <a:avLst>
              <a:gd name="adj" fmla="val 10000"/>
            </a:avLst>
          </a:prstGeom>
          <a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6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2D5F6F-90D0-42B7-9CB7-E1F73C278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E2D5F6F-90D0-42B7-9CB7-E1F73C2786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D73E99-8A27-48A9-A5CF-06BA639AC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8D73E99-8A27-48A9-A5CF-06BA639AC8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768136-028F-4033-9B4A-32DAEBB7A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F768136-028F-4033-9B4A-32DAEBB7AF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4ADC1C-6DE6-459D-AF6C-F1D6E4DE9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5C4ADC1C-6DE6-459D-AF6C-F1D6E4DE9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081532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CSO: Per capita Net National Income (@Market Price)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86" y="662173"/>
            <a:ext cx="8594127" cy="713176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934075" y="1152525"/>
            <a:ext cx="3017838" cy="1847850"/>
          </a:xfrm>
          <a:prstGeom prst="frame">
            <a:avLst>
              <a:gd name="adj1" fmla="val 6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9965"/>
            <a:ext cx="9144000" cy="52780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What is National “Disposable income”?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" y="2011680"/>
            <a:ext cx="1348740" cy="1798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343" y="1276428"/>
            <a:ext cx="1278732" cy="1536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256" y="858231"/>
            <a:ext cx="1774744" cy="16031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659823"/>
            <a:ext cx="1644162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$68 million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15911" y="874275"/>
            <a:ext cx="2912177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Jaguar: £22.208 </a:t>
            </a:r>
            <a:r>
              <a:rPr lang="en-US" sz="2400" dirty="0"/>
              <a:t>billion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61386" y="858231"/>
            <a:ext cx="2912177" cy="4415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Exploration: $22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539998" y="4377708"/>
            <a:ext cx="2332093" cy="1196349"/>
            <a:chOff x="5897507" y="2812915"/>
            <a:chExt cx="3222162" cy="191097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7507" y="2812915"/>
              <a:ext cx="3222162" cy="191097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897507" y="2812915"/>
              <a:ext cx="2091628" cy="44153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Rs.40 cr (2016)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Down Arrow Callout 17"/>
          <p:cNvSpPr/>
          <p:nvPr/>
        </p:nvSpPr>
        <p:spPr>
          <a:xfrm>
            <a:off x="7376648" y="2440170"/>
            <a:ext cx="1696915" cy="570794"/>
          </a:xfrm>
          <a:prstGeom prst="downArrowCallout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++ WIPR</a:t>
            </a:r>
            <a:endParaRPr lang="en-US" sz="2800" dirty="0"/>
          </a:p>
        </p:txBody>
      </p:sp>
      <p:sp>
        <p:nvSpPr>
          <p:cNvPr id="20" name="Right Arrow 19"/>
          <p:cNvSpPr/>
          <p:nvPr/>
        </p:nvSpPr>
        <p:spPr>
          <a:xfrm rot="552091">
            <a:off x="6036998" y="5627006"/>
            <a:ext cx="2421931" cy="809222"/>
          </a:xfrm>
          <a:prstGeom prst="rightArrow">
            <a:avLst/>
          </a:prstGeom>
          <a:solidFill>
            <a:srgbClr val="FF0000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-- Remittance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795523"/>
            <a:ext cx="2959100" cy="7844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GDP + NET Factor income from abroad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180" y="3556710"/>
            <a:ext cx="4750935" cy="3342389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52091">
            <a:off x="2790466" y="3343290"/>
            <a:ext cx="5380531" cy="809222"/>
          </a:xfrm>
          <a:prstGeom prst="rightArrow">
            <a:avLst/>
          </a:prstGeom>
          <a:solidFill>
            <a:srgbClr val="FFFF00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++ Remittance, gift, donation</a:t>
            </a:r>
            <a:endParaRPr lang="en-US" sz="3200" dirty="0"/>
          </a:p>
        </p:txBody>
      </p:sp>
      <p:sp>
        <p:nvSpPr>
          <p:cNvPr id="23" name="Right Arrow 22"/>
          <p:cNvSpPr/>
          <p:nvPr/>
        </p:nvSpPr>
        <p:spPr>
          <a:xfrm rot="1598887">
            <a:off x="4896053" y="2697553"/>
            <a:ext cx="2897126" cy="684491"/>
          </a:xfrm>
          <a:prstGeom prst="rightArrow">
            <a:avLst>
              <a:gd name="adj1" fmla="val 100000"/>
              <a:gd name="adj2" fmla="val 50000"/>
            </a:avLst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++Wages (</a:t>
            </a:r>
            <a:r>
              <a:rPr lang="en-US" dirty="0" err="1" smtClean="0"/>
              <a:t>e.g.Indian</a:t>
            </a:r>
            <a:r>
              <a:rPr lang="en-US" dirty="0" smtClean="0"/>
              <a:t> </a:t>
            </a:r>
            <a:r>
              <a:rPr lang="en-US" dirty="0" err="1" smtClean="0"/>
              <a:t>BoD</a:t>
            </a:r>
            <a:r>
              <a:rPr lang="en-US" dirty="0" smtClean="0"/>
              <a:t>),  Interest, Dividend, Profit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3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99" y="1018396"/>
            <a:ext cx="1755648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GNP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02577" y="1017198"/>
            <a:ext cx="2148840" cy="600164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NNP (MP)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463616"/>
            <a:ext cx="3136279" cy="919401"/>
          </a:xfrm>
          <a:prstGeom prst="round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NET “other” Current</a:t>
            </a:r>
            <a:r>
              <a:rPr lang="en-US" sz="2400" dirty="0">
                <a:solidFill>
                  <a:schemeClr val="tx1"/>
                </a:solidFill>
                <a:latin typeface="Franklin Gothic Heavy" panose="020B0903020102020204" pitchFamily="34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Franklin Gothic Heavy" panose="020B0903020102020204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Transfer: gift, aid..</a:t>
            </a:r>
            <a:endParaRPr lang="en-US" sz="24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4762" y="4125366"/>
            <a:ext cx="2699239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National </a:t>
            </a:r>
            <a:r>
              <a:rPr lang="en-US" sz="20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Disposable </a:t>
            </a:r>
            <a:endParaRPr lang="en-US" sz="20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income</a:t>
            </a:r>
          </a:p>
        </p:txBody>
      </p:sp>
      <p:sp>
        <p:nvSpPr>
          <p:cNvPr id="11" name="Equal 10"/>
          <p:cNvSpPr/>
          <p:nvPr/>
        </p:nvSpPr>
        <p:spPr>
          <a:xfrm>
            <a:off x="5540262" y="822250"/>
            <a:ext cx="1362315" cy="966978"/>
          </a:xfrm>
          <a:prstGeom prst="mathEqua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5209" y="1017199"/>
            <a:ext cx="2725053" cy="584775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Depreciation</a:t>
            </a:r>
          </a:p>
        </p:txBody>
      </p:sp>
      <p:sp>
        <p:nvSpPr>
          <p:cNvPr id="4" name="Minus 3"/>
          <p:cNvSpPr/>
          <p:nvPr/>
        </p:nvSpPr>
        <p:spPr>
          <a:xfrm>
            <a:off x="1861947" y="897688"/>
            <a:ext cx="932688" cy="816102"/>
          </a:xfrm>
          <a:prstGeom prst="mathMin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Equal 12"/>
          <p:cNvSpPr/>
          <p:nvPr/>
        </p:nvSpPr>
        <p:spPr>
          <a:xfrm>
            <a:off x="7200937" y="3309696"/>
            <a:ext cx="1362315" cy="966978"/>
          </a:xfrm>
          <a:prstGeom prst="mathEqua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" name="Plus 4"/>
          <p:cNvSpPr/>
          <p:nvPr/>
        </p:nvSpPr>
        <p:spPr>
          <a:xfrm>
            <a:off x="7499298" y="1594279"/>
            <a:ext cx="765595" cy="865221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99" y="1509659"/>
            <a:ext cx="4921848" cy="3462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218" y="241018"/>
            <a:ext cx="7453079" cy="523220"/>
          </a:xfrm>
          <a:prstGeom prst="wedgeRectCallout">
            <a:avLst>
              <a:gd name="adj1" fmla="val -31398"/>
              <a:gd name="adj2" fmla="val 106191"/>
            </a:avLst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GDP + “NET” factor income from abroad</a:t>
            </a:r>
            <a:endParaRPr lang="en-US" sz="28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14" name="Straight Arrow Connector 13"/>
          <p:cNvCxnSpPr>
            <a:stCxn id="8" idx="1"/>
          </p:cNvCxnSpPr>
          <p:nvPr/>
        </p:nvCxnSpPr>
        <p:spPr>
          <a:xfrm flipH="1">
            <a:off x="3402623" y="2923317"/>
            <a:ext cx="2464777" cy="1769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79973"/>
            <a:ext cx="9144000" cy="19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2106"/>
            <a:ext cx="7261845" cy="5344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8021"/>
            <a:ext cx="7261845" cy="853939"/>
          </a:xfrm>
          <a:prstGeom prst="rect">
            <a:avLst/>
          </a:prstGeom>
        </p:spPr>
      </p:pic>
      <p:sp>
        <p:nvSpPr>
          <p:cNvPr id="4" name="Flowchart: Alternate Process 3"/>
          <p:cNvSpPr/>
          <p:nvPr/>
        </p:nvSpPr>
        <p:spPr>
          <a:xfrm>
            <a:off x="7261845" y="0"/>
            <a:ext cx="1882155" cy="2620108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NCERT Class12 Macro</a:t>
            </a:r>
          </a:p>
          <a:p>
            <a:pPr algn="ctr"/>
            <a:r>
              <a:rPr lang="en-US" sz="2400" dirty="0" smtClean="0"/>
              <a:t>Ch. 2</a:t>
            </a:r>
          </a:p>
          <a:p>
            <a:pPr algn="ctr"/>
            <a:r>
              <a:rPr lang="en-US" sz="2400" dirty="0" smtClean="0"/>
              <a:t>If time then read</a:t>
            </a:r>
          </a:p>
          <a:p>
            <a:pPr algn="ctr"/>
            <a:r>
              <a:rPr lang="en-US" sz="2400" dirty="0" smtClean="0"/>
              <a:t>Else ignore.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755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5709" y="-61702"/>
            <a:ext cx="7438292" cy="6919702"/>
          </a:xfrm>
          <a:prstGeom prst="rect">
            <a:avLst/>
          </a:prstGeom>
        </p:spPr>
      </p:pic>
      <p:sp>
        <p:nvSpPr>
          <p:cNvPr id="11" name="Flowchart: Alternate Process 10"/>
          <p:cNvSpPr/>
          <p:nvPr/>
        </p:nvSpPr>
        <p:spPr>
          <a:xfrm>
            <a:off x="0" y="0"/>
            <a:ext cx="1705709" cy="2620108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CSO’s real formulas are different. </a:t>
            </a:r>
          </a:p>
          <a:p>
            <a:pPr algn="ctr"/>
            <a:r>
              <a:rPr lang="en-US" sz="2800" dirty="0" smtClean="0"/>
              <a:t>But ignore for exams.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402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961" y="0"/>
            <a:ext cx="9807922" cy="68580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61874256"/>
              </p:ext>
            </p:extLst>
          </p:nvPr>
        </p:nvGraphicFramePr>
        <p:xfrm>
          <a:off x="-162266" y="17135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2391508" y="0"/>
            <a:ext cx="7084453" cy="6154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GDP: Gross Domestic Production 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50787072"/>
              </p:ext>
            </p:extLst>
          </p:nvPr>
        </p:nvGraphicFramePr>
        <p:xfrm>
          <a:off x="-565638" y="6056679"/>
          <a:ext cx="10421816" cy="801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3312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1437"/>
          <a:stretch/>
        </p:blipFill>
        <p:spPr>
          <a:xfrm>
            <a:off x="0" y="0"/>
            <a:ext cx="9110444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GDP growth: Demonetization (Notebandhi) </a:t>
            </a:r>
            <a:r>
              <a:rPr lang="hi-IN" dirty="0" smtClean="0"/>
              <a:t>की</a:t>
            </a:r>
            <a:r>
              <a:rPr lang="en-US" dirty="0" smtClean="0"/>
              <a:t> </a:t>
            </a:r>
            <a:r>
              <a:rPr lang="hi-IN" dirty="0" smtClean="0"/>
              <a:t>असर,</a:t>
            </a:r>
            <a:r>
              <a:rPr lang="en-US" dirty="0" smtClean="0"/>
              <a:t> the effect</a:t>
            </a:r>
            <a:endParaRPr lang="en-US" dirty="0"/>
          </a:p>
        </p:txBody>
      </p:sp>
      <p:sp>
        <p:nvSpPr>
          <p:cNvPr id="2" name="Equal 1"/>
          <p:cNvSpPr/>
          <p:nvPr/>
        </p:nvSpPr>
        <p:spPr>
          <a:xfrm>
            <a:off x="3984771" y="2563077"/>
            <a:ext cx="1140902" cy="822121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193962"/>
            <a:ext cx="1870745" cy="156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 Supply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47315" y="2261875"/>
            <a:ext cx="1870745" cy="1510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Level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(GDP Deflator)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73255" y="2261874"/>
            <a:ext cx="1870745" cy="151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(Real GDP)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25940" y="2193962"/>
            <a:ext cx="1870745" cy="156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Velocity of Money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6692320" y="2452726"/>
            <a:ext cx="914400" cy="3670184"/>
          </a:xfrm>
          <a:prstGeom prst="leftBrac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14428" y="5182674"/>
            <a:ext cx="3737293" cy="59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Nominal GDP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4727437"/>
            <a:ext cx="1870745" cy="156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Money Supply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25940" y="4727437"/>
            <a:ext cx="1870745" cy="156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Velocity of Money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qual 18"/>
          <p:cNvSpPr/>
          <p:nvPr/>
        </p:nvSpPr>
        <p:spPr>
          <a:xfrm>
            <a:off x="3984771" y="5051841"/>
            <a:ext cx="1140902" cy="822121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13" y="4270236"/>
            <a:ext cx="1037134" cy="10371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233" y="4453668"/>
            <a:ext cx="1037134" cy="10371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513" y="1774632"/>
            <a:ext cx="1037134" cy="10371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627" y="1953323"/>
            <a:ext cx="1037134" cy="1037134"/>
          </a:xfrm>
          <a:prstGeom prst="rect">
            <a:avLst/>
          </a:prstGeom>
        </p:spPr>
      </p:pic>
      <p:sp>
        <p:nvSpPr>
          <p:cNvPr id="8" name="Multiply 7"/>
          <p:cNvSpPr/>
          <p:nvPr/>
        </p:nvSpPr>
        <p:spPr>
          <a:xfrm>
            <a:off x="1646704" y="3146112"/>
            <a:ext cx="624254" cy="68472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6892600" y="3196894"/>
            <a:ext cx="624254" cy="68472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1636216" y="5443140"/>
            <a:ext cx="624254" cy="68472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89265" y="5879886"/>
                <a:ext cx="4321179" cy="7014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𝐺𝐷𝑃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𝑑𝑒𝑓𝑙𝑎𝑡𝑜𝑟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𝑁𝑜𝑚𝑖𝑛𝑎𝑙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𝐺𝐷𝑃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𝑅𝑒𝑎𝑙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𝐺𝐷𝑃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265" y="5879886"/>
                <a:ext cx="4321179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303" y="2099876"/>
            <a:ext cx="744027" cy="744027"/>
          </a:xfrm>
          <a:prstGeom prst="rect">
            <a:avLst/>
          </a:prstGeom>
        </p:spPr>
      </p:pic>
      <p:sp>
        <p:nvSpPr>
          <p:cNvPr id="12" name="Flowchart: Process 11"/>
          <p:cNvSpPr/>
          <p:nvPr/>
        </p:nvSpPr>
        <p:spPr>
          <a:xfrm>
            <a:off x="0" y="6287789"/>
            <a:ext cx="3896685" cy="570211"/>
          </a:xfrm>
          <a:prstGeom prst="flowChart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of GDP Expenditure method: if someone produced, someone purchased.</a:t>
            </a:r>
            <a:endParaRPr lang="en-US" dirty="0"/>
          </a:p>
        </p:txBody>
      </p:sp>
      <p:sp>
        <p:nvSpPr>
          <p:cNvPr id="27" name="Rectangular Callout 26"/>
          <p:cNvSpPr/>
          <p:nvPr/>
        </p:nvSpPr>
        <p:spPr>
          <a:xfrm>
            <a:off x="-15091" y="679706"/>
            <a:ext cx="2275561" cy="1304591"/>
          </a:xfrm>
          <a:prstGeom prst="wedgeRectCallout">
            <a:avLst>
              <a:gd name="adj1" fmla="val 23844"/>
              <a:gd name="adj2" fmla="val 67218"/>
            </a:avLst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SBN: 15 lakh cr.</a:t>
            </a:r>
          </a:p>
          <a:p>
            <a:pPr algn="ctr"/>
            <a:r>
              <a:rPr lang="en-US" sz="2400" dirty="0" smtClean="0"/>
              <a:t>Value wise 86% of currency notes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882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 animBg="1"/>
      <p:bldP spid="15" grpId="0" animBg="1"/>
      <p:bldP spid="16" grpId="0" animBg="1"/>
      <p:bldP spid="18" grpId="0" animBg="1"/>
      <p:bldP spid="8" grpId="0" animBg="1"/>
      <p:bldP spid="9" grpId="0" animBg="1"/>
      <p:bldP spid="2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 of Demonetization? </a:t>
            </a:r>
            <a:br>
              <a:rPr lang="en-US" dirty="0" smtClean="0"/>
            </a:br>
            <a:r>
              <a:rPr lang="en-US" dirty="0" smtClean="0"/>
              <a:t>[Assume figures adjusted @constant prices 2011]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217672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984" y="2391507"/>
            <a:ext cx="2143341" cy="1247447"/>
          </a:xfrm>
          <a:prstGeom prst="rect">
            <a:avLst/>
          </a:prstGeom>
        </p:spPr>
      </p:pic>
      <p:sp>
        <p:nvSpPr>
          <p:cNvPr id="4" name="Flowchart: Process 3"/>
          <p:cNvSpPr/>
          <p:nvPr/>
        </p:nvSpPr>
        <p:spPr>
          <a:xfrm>
            <a:off x="4473366" y="3571081"/>
            <a:ext cx="4564551" cy="2746009"/>
          </a:xfrm>
          <a:prstGeom prst="flowChartProcess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639847" y="6137032"/>
            <a:ext cx="4231591" cy="7013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growth rate in two  successive quarters = RECESSION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38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902454-B351-4CDA-8EBC-45566BE676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F902454-B351-4CDA-8EBC-45566BE676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7EEA19-7F82-4F53-B806-8242FD33D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A07EEA19-7F82-4F53-B806-8242FD33DC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A13208-F137-404D-9EE5-F626EB6FF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14A13208-F137-404D-9EE5-F626EB6FF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8DBEE3-4CA8-4976-9450-702BDA1E61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A38DBEE3-4CA8-4976-9450-702BDA1E61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4C0F76-B34F-4DE6-AA03-2347CBDD2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CB4C0F76-B34F-4DE6-AA03-2347CBDD2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B85053-63D3-480E-8DBA-7C7478D13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6DB85053-63D3-480E-8DBA-7C7478D13E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75F405-780C-49DC-924E-5F1390B9B8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E75F405-780C-49DC-924E-5F1390B9B8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CE903F-9B29-479D-AAAD-A06E15D90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dgm id="{A1CE903F-9B29-479D-AAAD-A06E15D90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7E434F-ADF2-4ACD-A656-E89813798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dgm id="{707E434F-ADF2-4ACD-A656-E89813798D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DCA885-7377-496C-821D-159035104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92DCA885-7377-496C-821D-159035104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5DE5BA-28E5-425A-B106-C75BA4AEE4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835DE5BA-28E5-425A-B106-C75BA4AEE4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F03345-C8D5-4E02-B558-B4F1E0B15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01F03345-C8D5-4E02-B558-B4F1E0B15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6A8073-C53E-4A6C-90F7-39B8F6C2B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8F6A8073-C53E-4A6C-90F7-39B8F6C2BB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7DD389-63F8-4808-8B8A-8E7174091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7">
                                            <p:graphicEl>
                                              <a:dgm id="{407DD389-63F8-4808-8B8A-8E7174091B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B8635C-9E30-4619-B152-94A4A98AD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ACB8635C-9E30-4619-B152-94A4A98AD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AtOnce"/>
        </p:bldSub>
      </p:bldGraphic>
      <p:bldP spid="4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some critiques (from you </a:t>
            </a:r>
            <a:r>
              <a:rPr lang="en-US" dirty="0"/>
              <a:t>know </a:t>
            </a:r>
            <a:r>
              <a:rPr lang="en-US" dirty="0" smtClean="0"/>
              <a:t>which newspaper) </a:t>
            </a:r>
            <a:br>
              <a:rPr lang="en-US" dirty="0" smtClean="0"/>
            </a:br>
            <a:r>
              <a:rPr lang="en-US" dirty="0" smtClean="0"/>
              <a:t>were writhing in ‘excitement’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5156688" cy="34385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12326" y="933148"/>
            <a:ext cx="1872273" cy="1221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growth rate in two quarters = recession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8177" y="3385038"/>
            <a:ext cx="5579818" cy="3121269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826978" y="5934807"/>
            <a:ext cx="826477" cy="7033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dip</a:t>
            </a:r>
            <a:endParaRPr lang="en-US" dirty="0"/>
          </a:p>
        </p:txBody>
      </p:sp>
      <p:sp>
        <p:nvSpPr>
          <p:cNvPr id="9" name="Flowchart: Process 8"/>
          <p:cNvSpPr/>
          <p:nvPr/>
        </p:nvSpPr>
        <p:spPr>
          <a:xfrm>
            <a:off x="5826003" y="5345723"/>
            <a:ext cx="826477" cy="7033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Double dip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2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10444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GDP growth: Demonetization (Notebandhi) </a:t>
            </a:r>
            <a:r>
              <a:rPr lang="hi-IN" dirty="0" smtClean="0"/>
              <a:t>की</a:t>
            </a:r>
            <a:r>
              <a:rPr lang="en-US" dirty="0" smtClean="0"/>
              <a:t> </a:t>
            </a:r>
            <a:r>
              <a:rPr lang="hi-IN" dirty="0" smtClean="0"/>
              <a:t>असर,</a:t>
            </a:r>
            <a:r>
              <a:rPr lang="en-US" dirty="0" smtClean="0"/>
              <a:t> the effect</a:t>
            </a:r>
            <a:endParaRPr lang="en-US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188454836"/>
              </p:ext>
            </p:extLst>
          </p:nvPr>
        </p:nvGraphicFramePr>
        <p:xfrm>
          <a:off x="331365" y="2504347"/>
          <a:ext cx="848126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014" y="678077"/>
            <a:ext cx="4001430" cy="2870466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4706224" y="3429000"/>
            <a:ext cx="2013358" cy="958442"/>
          </a:xfrm>
          <a:prstGeom prst="wedgeRectCallout">
            <a:avLst>
              <a:gd name="adj1" fmla="val -7500"/>
              <a:gd name="adj2" fmla="val 99262"/>
            </a:avLst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Can’t be this high!!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1546" y="795523"/>
            <a:ext cx="5047468" cy="734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Growth rate  in 2016-17</a:t>
            </a:r>
          </a:p>
          <a:p>
            <a:pPr algn="ctr"/>
            <a:r>
              <a:rPr lang="en-US" sz="2400" dirty="0" smtClean="0"/>
              <a:t>compared to previous quarter in 2015-16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331365" y="1529862"/>
            <a:ext cx="4284597" cy="1266092"/>
          </a:xfrm>
          <a:prstGeom prst="wedgeRectCallout">
            <a:avLst>
              <a:gd name="adj1" fmla="val 69458"/>
              <a:gd name="adj2" fmla="val -3541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Unorganized and informal sector data not captured in CSO. So, it’ll not reflect (MIT Economists</a:t>
            </a:r>
            <a:r>
              <a:rPr lang="en-US" sz="24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823" y="5312095"/>
            <a:ext cx="1440277" cy="8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Chart bld="category"/>
        </p:bldSub>
      </p:bldGraphic>
      <p:bldP spid="1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961" y="0"/>
            <a:ext cx="9807922" cy="6858000"/>
          </a:xfrm>
          <a:prstGeom prst="rect">
            <a:avLst/>
          </a:prstGeom>
        </p:spPr>
      </p:pic>
      <p:graphicFrame>
        <p:nvGraphicFramePr>
          <p:cNvPr id="1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787252"/>
              </p:ext>
            </p:extLst>
          </p:nvPr>
        </p:nvGraphicFramePr>
        <p:xfrm>
          <a:off x="149470" y="795523"/>
          <a:ext cx="6796454" cy="5173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</a:t>
            </a:r>
            <a:r>
              <a:rPr lang="en-US" dirty="0" err="1" smtClean="0"/>
              <a:t>Calc</a:t>
            </a:r>
            <a:r>
              <a:rPr lang="en-US" dirty="0" smtClean="0"/>
              <a:t>: Expenditure method: GDP= C + I + G + (X – M)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9724" y="5997653"/>
            <a:ext cx="7252921" cy="600164"/>
          </a:xfrm>
          <a:prstGeom prst="rect">
            <a:avLst/>
          </a:prstGeom>
          <a:solidFill>
            <a:srgbClr val="C00000"/>
          </a:solidFill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 smtClean="0">
                <a:latin typeface="Franklin Gothic Demi Cond" panose="020B0706030402020204" pitchFamily="34" charset="0"/>
              </a:rPr>
              <a:t>GDP at Current Market Price</a:t>
            </a:r>
            <a:endParaRPr lang="en-US" sz="3300" dirty="0">
              <a:latin typeface="Franklin Gothic Demi Cond" panose="020B07060304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09725" y="1285875"/>
            <a:ext cx="4690" cy="47269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5924" y="4668916"/>
            <a:ext cx="2358869" cy="1838801"/>
          </a:xfrm>
          <a:prstGeom prst="downArrowCallou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Inflation </a:t>
            </a:r>
            <a:r>
              <a:rPr lang="en-US" sz="2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price adjust with base year (2011)</a:t>
            </a:r>
            <a:endParaRPr lang="en-US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1554" y="2846010"/>
            <a:ext cx="2358869" cy="1273016"/>
          </a:xfrm>
          <a:prstGeom prst="downArrowCallou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GDP </a:t>
            </a:r>
            <a:r>
              <a:rPr lang="en-US" sz="2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@Constant </a:t>
            </a:r>
            <a:endParaRPr lang="en-US" sz="2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market </a:t>
            </a:r>
            <a:r>
              <a:rPr lang="en-US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prices</a:t>
            </a:r>
          </a:p>
        </p:txBody>
      </p:sp>
      <p:sp>
        <p:nvSpPr>
          <p:cNvPr id="12" name="Equal 11"/>
          <p:cNvSpPr/>
          <p:nvPr/>
        </p:nvSpPr>
        <p:spPr>
          <a:xfrm>
            <a:off x="7666927" y="4081932"/>
            <a:ext cx="884682" cy="624078"/>
          </a:xfrm>
          <a:prstGeom prst="mathEqual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72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59C59AB-4C23-4D65-B5CC-A7BDC1228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059C59AB-4C23-4D65-B5CC-A7BDC1228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FE7C481-CC4C-438D-A0E5-FE4BD4703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graphicEl>
                                              <a:dgm id="{7FE7C481-CC4C-438D-A0E5-FE4BD4703A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821A82E-D3D2-4FEB-9BFC-F2C1AD178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dgm id="{4821A82E-D3D2-4FEB-9BFC-F2C1AD1782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D1A8736-5362-4952-9AA5-780ADFB80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graphicEl>
                                              <a:dgm id="{BD1A8736-5362-4952-9AA5-780ADFB80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4AA0345-AEB4-4A45-BE03-C93931C7F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graphicEl>
                                              <a:dgm id="{94AA0345-AEB4-4A45-BE03-C93931C7F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E1FC019-4BA8-4CA3-947D-17DE15366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graphicEl>
                                              <a:dgm id="{DE1FC019-4BA8-4CA3-947D-17DE15366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A13153A-B9F8-4566-982F-1F506298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graphicEl>
                                              <a:dgm id="{EA13153A-B9F8-4566-982F-1F5062989E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D7A5F40-BEAB-486E-BB5E-606DB20E7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graphicEl>
                                              <a:dgm id="{7D7A5F40-BEAB-486E-BB5E-606DB20E74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  <p:bldP spid="6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Hypothetical numbers, and Technically incorrect </a:t>
            </a:r>
            <a:r>
              <a:rPr lang="en-US" dirty="0" err="1" smtClean="0"/>
              <a:t>ofcourse</a:t>
            </a:r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126921"/>
              </p:ext>
            </p:extLst>
          </p:nvPr>
        </p:nvGraphicFramePr>
        <p:xfrm>
          <a:off x="0" y="795523"/>
          <a:ext cx="9144001" cy="2735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1518">
                  <a:extLst>
                    <a:ext uri="{9D8B030D-6E8A-4147-A177-3AD203B41FA5}">
                      <a16:colId xmlns:a16="http://schemas.microsoft.com/office/drawing/2014/main" val="4146498827"/>
                    </a:ext>
                  </a:extLst>
                </a:gridCol>
                <a:gridCol w="1171518">
                  <a:extLst>
                    <a:ext uri="{9D8B030D-6E8A-4147-A177-3AD203B41FA5}">
                      <a16:colId xmlns:a16="http://schemas.microsoft.com/office/drawing/2014/main" val="15954099"/>
                    </a:ext>
                  </a:extLst>
                </a:gridCol>
                <a:gridCol w="459227">
                  <a:extLst>
                    <a:ext uri="{9D8B030D-6E8A-4147-A177-3AD203B41FA5}">
                      <a16:colId xmlns:a16="http://schemas.microsoft.com/office/drawing/2014/main" val="1203573948"/>
                    </a:ext>
                  </a:extLst>
                </a:gridCol>
                <a:gridCol w="1106662">
                  <a:extLst>
                    <a:ext uri="{9D8B030D-6E8A-4147-A177-3AD203B41FA5}">
                      <a16:colId xmlns:a16="http://schemas.microsoft.com/office/drawing/2014/main" val="2060908768"/>
                    </a:ext>
                  </a:extLst>
                </a:gridCol>
                <a:gridCol w="542039">
                  <a:extLst>
                    <a:ext uri="{9D8B030D-6E8A-4147-A177-3AD203B41FA5}">
                      <a16:colId xmlns:a16="http://schemas.microsoft.com/office/drawing/2014/main" val="3812191175"/>
                    </a:ext>
                  </a:extLst>
                </a:gridCol>
                <a:gridCol w="1618587">
                  <a:extLst>
                    <a:ext uri="{9D8B030D-6E8A-4147-A177-3AD203B41FA5}">
                      <a16:colId xmlns:a16="http://schemas.microsoft.com/office/drawing/2014/main" val="3017213800"/>
                    </a:ext>
                  </a:extLst>
                </a:gridCol>
                <a:gridCol w="429114">
                  <a:extLst>
                    <a:ext uri="{9D8B030D-6E8A-4147-A177-3AD203B41FA5}">
                      <a16:colId xmlns:a16="http://schemas.microsoft.com/office/drawing/2014/main" val="1390821379"/>
                    </a:ext>
                  </a:extLst>
                </a:gridCol>
                <a:gridCol w="1445436">
                  <a:extLst>
                    <a:ext uri="{9D8B030D-6E8A-4147-A177-3AD203B41FA5}">
                      <a16:colId xmlns:a16="http://schemas.microsoft.com/office/drawing/2014/main" val="1418541520"/>
                    </a:ext>
                  </a:extLst>
                </a:gridCol>
                <a:gridCol w="1199900">
                  <a:extLst>
                    <a:ext uri="{9D8B030D-6E8A-4147-A177-3AD203B41FA5}">
                      <a16:colId xmlns:a16="http://schemas.microsoft.com/office/drawing/2014/main" val="2175586708"/>
                    </a:ext>
                  </a:extLst>
                </a:gridCol>
              </a:tblGrid>
              <a:tr h="982636"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Money supply </a:t>
                      </a:r>
                      <a:r>
                        <a:rPr lang="en-US" sz="2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(M) 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Velocity </a:t>
                      </a:r>
                      <a:r>
                        <a:rPr lang="en-US" sz="2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=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Price </a:t>
                      </a:r>
                      <a:r>
                        <a:rPr lang="en-US" sz="2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level</a:t>
                      </a:r>
                    </a:p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(Inflation)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Real GDP</a:t>
                      </a:r>
                      <a:endParaRPr lang="en-US" sz="24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n-US" sz="2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(Y)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fall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49118"/>
                  </a:ext>
                </a:extLst>
              </a:tr>
              <a:tr h="542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Q3-15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100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effectLst/>
                          <a:latin typeface="+mn-lt"/>
                        </a:rPr>
                        <a:t>x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=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1.25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 smtClean="0">
                          <a:effectLst/>
                          <a:latin typeface="+mn-lt"/>
                        </a:rPr>
                        <a:t>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400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6530386"/>
                  </a:ext>
                </a:extLst>
              </a:tr>
              <a:tr h="542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Q3-16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50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 smtClean="0">
                          <a:effectLst/>
                          <a:latin typeface="+mn-lt"/>
                        </a:rPr>
                        <a:t>2*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=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0.8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 smtClean="0">
                          <a:effectLst/>
                          <a:latin typeface="+mn-lt"/>
                        </a:rPr>
                        <a:t>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  <a:latin typeface="+mn-lt"/>
                        </a:rPr>
                        <a:t>125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-69%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57005"/>
                  </a:ext>
                </a:extLst>
              </a:tr>
              <a:tr h="542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But actually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50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=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1.24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141.129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-65%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59972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2919046"/>
            <a:ext cx="9144000" cy="1252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*Critiques thought this would happen….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Cash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withdrawl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 limits: people will spend very parsimoniously  [</a:t>
            </a:r>
            <a:r>
              <a:rPr lang="hi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कंजूसी से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Rs.2000/- note: merchants not accepting for change problem.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 deposit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▲, rural area: cheque, card, NEFT acceptance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1001" y="3583176"/>
            <a:ext cx="2842999" cy="3274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960" y="5124256"/>
            <a:ext cx="1782395" cy="1733744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3916680" y="3642360"/>
            <a:ext cx="2263140" cy="1295400"/>
          </a:xfrm>
          <a:prstGeom prst="wedgeRectCallout">
            <a:avLst>
              <a:gd name="adj1" fmla="val 26305"/>
              <a:gd name="adj2" fmla="val 67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levels remained “firm”, due to global crude oil prices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▲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91" y="4282439"/>
            <a:ext cx="1594310" cy="1854714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1592950" y="3642360"/>
            <a:ext cx="2263140" cy="1791286"/>
          </a:xfrm>
          <a:prstGeom prst="wedgeRectCallout">
            <a:avLst>
              <a:gd name="adj1" fmla="val -61237"/>
              <a:gd name="adj2" fmla="val -3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Informal credit, bartering system and digital payments. So velocity, not ‘extremely’ down.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experts: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▲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175846" y="5969976"/>
            <a:ext cx="2812497" cy="888023"/>
          </a:xfrm>
          <a:prstGeom prst="wedgeRectCallout">
            <a:avLst>
              <a:gd name="adj1" fmla="val -26985"/>
              <a:gd name="adj2" fmla="val -75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inflation had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completely fallen then large GDP fall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2371116"/>
            <a:ext cx="9144000" cy="5417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198717" y="6172188"/>
                <a:ext cx="2746565" cy="64081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▼=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▼∗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(?)▼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▼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717" y="6172188"/>
                <a:ext cx="2746565" cy="6408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3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25765"/>
            <a:ext cx="3447835" cy="2941784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137591"/>
              </p:ext>
            </p:extLst>
          </p:nvPr>
        </p:nvGraphicFramePr>
        <p:xfrm>
          <a:off x="70099" y="795523"/>
          <a:ext cx="3721726" cy="428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understand it in a much simpler manner. Suppose a coaching “sir” has Rs.100 as black money &amp; Rs.100 note demonetized 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2766493"/>
              </p:ext>
            </p:extLst>
          </p:nvPr>
        </p:nvGraphicFramePr>
        <p:xfrm>
          <a:off x="3919153" y="795523"/>
          <a:ext cx="5097519" cy="6062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Down Arrow 1"/>
          <p:cNvSpPr/>
          <p:nvPr/>
        </p:nvSpPr>
        <p:spPr>
          <a:xfrm>
            <a:off x="3683977" y="795523"/>
            <a:ext cx="298938" cy="634383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16" y="5816767"/>
            <a:ext cx="2217860" cy="10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220EE3-126C-479F-A4CC-76B9A07F6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3220EE3-126C-479F-A4CC-76B9A07F68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D86AD5-A191-4DBC-9D8C-E23FD3EA7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E9D86AD5-A191-4DBC-9D8C-E23FD3EA73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C7BB4-23B4-4275-9703-A98D0024F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99EC7BB4-23B4-4275-9703-A98D0024F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220EE3-126C-479F-A4CC-76B9A07F6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C3220EE3-126C-479F-A4CC-76B9A07F68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D86AD5-A191-4DBC-9D8C-E23FD3EA7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E9D86AD5-A191-4DBC-9D8C-E23FD3EA73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C9C969-476A-4310-8857-0346B5B8D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7EC9C969-476A-4310-8857-0346B5B8D2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3522E4-7EDC-4A4D-AA26-DF2FD1B38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DB3522E4-7EDC-4A4D-AA26-DF2FD1B38F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B5FB5E-FBD8-4199-BB92-9841B0455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5AB5FB5E-FBD8-4199-BB92-9841B0455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GDP (expenditure method) = Consumption + Investment + …+ (CIGXM)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5523"/>
            <a:ext cx="9908278" cy="6062477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0" y="6038851"/>
            <a:ext cx="3371850" cy="628650"/>
          </a:xfrm>
          <a:prstGeom prst="homePlat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Admission = Service Tax </a:t>
            </a:r>
          </a:p>
          <a:p>
            <a:pPr algn="ctr"/>
            <a:r>
              <a:rPr lang="en-US" sz="2000" dirty="0" smtClean="0"/>
              <a:t>[Consumption]</a:t>
            </a:r>
            <a:endParaRPr lang="en-US" sz="2000" dirty="0"/>
          </a:p>
        </p:txBody>
      </p:sp>
      <p:sp>
        <p:nvSpPr>
          <p:cNvPr id="7" name="Pentagon 6"/>
          <p:cNvSpPr/>
          <p:nvPr/>
        </p:nvSpPr>
        <p:spPr>
          <a:xfrm>
            <a:off x="4410075" y="962149"/>
            <a:ext cx="2705100" cy="714251"/>
          </a:xfrm>
          <a:prstGeom prst="homePlat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Projector: </a:t>
            </a:r>
            <a:r>
              <a:rPr lang="en-US" sz="2000" dirty="0" err="1" smtClean="0"/>
              <a:t>Excise+VAT</a:t>
            </a:r>
            <a:endParaRPr lang="en-US" sz="2000" dirty="0" smtClean="0"/>
          </a:p>
          <a:p>
            <a:pPr algn="ctr"/>
            <a:r>
              <a:rPr lang="en-US" sz="2000" dirty="0" smtClean="0"/>
              <a:t>[Investment]</a:t>
            </a:r>
            <a:endParaRPr lang="en-US" sz="2000" dirty="0"/>
          </a:p>
        </p:txBody>
      </p:sp>
      <p:sp>
        <p:nvSpPr>
          <p:cNvPr id="8" name="Pentagon 7"/>
          <p:cNvSpPr/>
          <p:nvPr/>
        </p:nvSpPr>
        <p:spPr>
          <a:xfrm>
            <a:off x="6886575" y="2483860"/>
            <a:ext cx="2324100" cy="1342901"/>
          </a:xfrm>
          <a:prstGeom prst="homePlate">
            <a:avLst>
              <a:gd name="adj" fmla="val 23047"/>
            </a:avLst>
          </a:prstGeom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Chair, Table</a:t>
            </a:r>
          </a:p>
          <a:p>
            <a:pPr algn="ctr"/>
            <a:r>
              <a:rPr lang="en-US" sz="2400" dirty="0"/>
              <a:t> </a:t>
            </a:r>
            <a:r>
              <a:rPr lang="en-US" sz="2400" dirty="0" err="1"/>
              <a:t>Excise+VAT</a:t>
            </a:r>
            <a:endParaRPr lang="en-US" sz="2400" dirty="0"/>
          </a:p>
          <a:p>
            <a:pPr algn="ctr"/>
            <a:r>
              <a:rPr lang="en-US" sz="2400" dirty="0" smtClean="0"/>
              <a:t>[Investment]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543300" y="4923692"/>
            <a:ext cx="5731932" cy="19343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Indirect tax collection depending on how much fake invoicing/sales/purchase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Direct tax collection ought to rise [on how much profit/income “claimed”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GDP </a:t>
            </a:r>
            <a:r>
              <a:rPr lang="en-US" sz="2400" dirty="0" smtClean="0"/>
              <a:t> (expenditure method)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093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0" y="2441196"/>
          <a:ext cx="5022018" cy="3618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 Tax: Indirect tax collection in Q3-2016 (lakh Cr.)</a:t>
            </a:r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0923633"/>
              </p:ext>
            </p:extLst>
          </p:nvPr>
        </p:nvGraphicFramePr>
        <p:xfrm>
          <a:off x="5169016" y="2441196"/>
          <a:ext cx="3907872" cy="3618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Pentagon 8"/>
          <p:cNvSpPr/>
          <p:nvPr/>
        </p:nvSpPr>
        <p:spPr>
          <a:xfrm rot="20479928">
            <a:off x="1440724" y="3858612"/>
            <a:ext cx="2469896" cy="71667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Indirect Tax collection </a:t>
            </a:r>
          </a:p>
          <a:p>
            <a:pPr algn="ctr"/>
            <a:r>
              <a:rPr lang="en-US" sz="2000" dirty="0" smtClean="0"/>
              <a:t>25% </a:t>
            </a:r>
            <a:r>
              <a:rPr lang="en-US" sz="2000" dirty="0" smtClean="0">
                <a:latin typeface="Franklin Gothic Medium Cond" panose="020B0606030402020204" pitchFamily="34" charset="0"/>
              </a:rPr>
              <a:t>▲</a:t>
            </a:r>
            <a:endParaRPr lang="en-US" sz="2000" dirty="0"/>
          </a:p>
        </p:txBody>
      </p:sp>
      <p:sp>
        <p:nvSpPr>
          <p:cNvPr id="10" name="Pentagon 9"/>
          <p:cNvSpPr/>
          <p:nvPr/>
        </p:nvSpPr>
        <p:spPr>
          <a:xfrm rot="20479928">
            <a:off x="5889984" y="3446102"/>
            <a:ext cx="2329742" cy="61540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2000" dirty="0" smtClean="0"/>
              <a:t>irect Tax collection </a:t>
            </a:r>
          </a:p>
          <a:p>
            <a:pPr algn="ctr"/>
            <a:r>
              <a:rPr lang="en-US" sz="2000" dirty="0" smtClean="0"/>
              <a:t>15% </a:t>
            </a:r>
            <a:r>
              <a:rPr lang="en-US" sz="2000" dirty="0" smtClean="0">
                <a:latin typeface="Franklin Gothic Medium Cond" panose="020B0606030402020204" pitchFamily="34" charset="0"/>
              </a:rPr>
              <a:t>▲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75501" y="917879"/>
            <a:ext cx="3305262" cy="14009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Option A: </a:t>
            </a:r>
          </a:p>
          <a:p>
            <a:pPr algn="ctr"/>
            <a:r>
              <a:rPr lang="en-US" sz="2800" u="sng" dirty="0" smtClean="0"/>
              <a:t>Declare as Black Money</a:t>
            </a:r>
          </a:p>
          <a:p>
            <a:pPr algn="ctr"/>
            <a:r>
              <a:rPr lang="en-US" sz="2800" dirty="0" smtClean="0"/>
              <a:t>50% (Tax + penalty)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3516384" y="917878"/>
            <a:ext cx="5560503" cy="1400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Option B: </a:t>
            </a:r>
          </a:p>
          <a:p>
            <a:pPr algn="ctr"/>
            <a:r>
              <a:rPr lang="en-US" sz="2800" u="sng" dirty="0" smtClean="0"/>
              <a:t>Declare as fake sales, purchase, income</a:t>
            </a:r>
          </a:p>
          <a:p>
            <a:pPr algn="ctr"/>
            <a:r>
              <a:rPr lang="en-US" sz="2800" dirty="0" smtClean="0"/>
              <a:t>[direct, indirect tax] = still &gt;50% left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571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-579437" y="981075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Expenditure method: GDP= C + I + G + (X – M)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803238" y="4739780"/>
            <a:ext cx="4340762" cy="211822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6493079" y="940899"/>
            <a:ext cx="2592198" cy="1217835"/>
          </a:xfrm>
          <a:prstGeom prst="homePlate">
            <a:avLst>
              <a:gd name="adj" fmla="val 190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Q3: Advance Tax collection rose. Meaning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bizmen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inflated earning to convert black to white.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5922868" y="3871755"/>
            <a:ext cx="3062869" cy="608926"/>
          </a:xfrm>
          <a:prstGeom prst="homePlate">
            <a:avLst>
              <a:gd name="adj" fmla="val 190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overstated / overinflated, says the critiques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819217" y="2095456"/>
            <a:ext cx="3266060" cy="1344390"/>
          </a:xfrm>
          <a:prstGeom prst="rightArrow">
            <a:avLst>
              <a:gd name="adj1" fmla="val 7264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Projector, chair, table: steel, wood…inventories (++) advance tax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5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10444" cy="6858000"/>
          </a:xfrm>
          <a:prstGeom prst="rect">
            <a:avLst/>
          </a:prstGeom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701876024"/>
              </p:ext>
            </p:extLst>
          </p:nvPr>
        </p:nvGraphicFramePr>
        <p:xfrm>
          <a:off x="-352425" y="1657349"/>
          <a:ext cx="848126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9152733" cy="1895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514" y="2790823"/>
            <a:ext cx="2124456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8652" y="3046285"/>
            <a:ext cx="2218832" cy="12480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0277"/>
            <a:ext cx="7038254" cy="1196271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6660166" y="3248025"/>
            <a:ext cx="2236184" cy="1066798"/>
          </a:xfrm>
          <a:prstGeom prst="wedgeRectCallout">
            <a:avLst>
              <a:gd name="adj1" fmla="val -61733"/>
              <a:gd name="adj2" fmla="val -97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See! Demonetization hurt economy! Look @Q4 Growth Rate!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3981449" y="520698"/>
            <a:ext cx="2314576" cy="1660653"/>
          </a:xfrm>
          <a:prstGeom prst="wedgeRectCallout">
            <a:avLst>
              <a:gd name="adj1" fmla="val -18240"/>
              <a:gd name="adj2" fmla="val 12248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Many factors behind Q4 fall. Overall 7.1% is good! </a:t>
            </a:r>
          </a:p>
          <a:p>
            <a:r>
              <a:rPr lang="en-US" dirty="0" smtClean="0"/>
              <a:t>Demonetization= “Short term challenge, Long term benefit.”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1056147" y="5179757"/>
            <a:ext cx="5077954" cy="954583"/>
          </a:xfrm>
          <a:prstGeom prst="wedgeRectCallout">
            <a:avLst>
              <a:gd name="adj1" fmla="val -56639"/>
              <a:gd name="adj2" fmla="val 21892"/>
            </a:avLst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GDP data came in 2</a:t>
            </a:r>
            <a:r>
              <a:rPr lang="en-US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3</a:t>
            </a:r>
            <a:r>
              <a:rPr lang="en-US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June 2017: I think UPSC Prelim paper already set. So not doing more analysis. </a:t>
            </a:r>
          </a:p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We’ll come back to this for Mains.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58186" y="1870489"/>
            <a:ext cx="4768030" cy="38258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38254" y="5360473"/>
            <a:ext cx="1971467" cy="1510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Growth rate Q4-2016</a:t>
            </a:r>
          </a:p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Jan-March’17 over Jan-March’16</a:t>
            </a:r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10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126"/>
          <a:stretch/>
        </p:blipFill>
        <p:spPr>
          <a:xfrm>
            <a:off x="5279305" y="694687"/>
            <a:ext cx="3864695" cy="5618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126"/>
          <a:stretch/>
        </p:blipFill>
        <p:spPr>
          <a:xfrm>
            <a:off x="83051" y="694686"/>
            <a:ext cx="3864695" cy="56181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808" y="149469"/>
            <a:ext cx="3569677" cy="545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2016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426813" y="149469"/>
            <a:ext cx="3569677" cy="545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2015</a:t>
            </a:r>
            <a:endParaRPr lang="en-US" sz="4000" dirty="0"/>
          </a:p>
        </p:txBody>
      </p:sp>
      <p:sp>
        <p:nvSpPr>
          <p:cNvPr id="9" name="Frame 8"/>
          <p:cNvSpPr/>
          <p:nvPr/>
        </p:nvSpPr>
        <p:spPr>
          <a:xfrm>
            <a:off x="1292469" y="3503780"/>
            <a:ext cx="1380393" cy="138474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eptagon 9"/>
          <p:cNvSpPr/>
          <p:nvPr/>
        </p:nvSpPr>
        <p:spPr>
          <a:xfrm>
            <a:off x="5917223" y="1899139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2</a:t>
            </a:r>
            <a:endParaRPr lang="en-US" sz="3600" dirty="0"/>
          </a:p>
        </p:txBody>
      </p:sp>
      <p:sp>
        <p:nvSpPr>
          <p:cNvPr id="11" name="Heptagon 10"/>
          <p:cNvSpPr/>
          <p:nvPr/>
        </p:nvSpPr>
        <p:spPr>
          <a:xfrm>
            <a:off x="7332785" y="1899139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12" name="Heptagon 11"/>
          <p:cNvSpPr/>
          <p:nvPr/>
        </p:nvSpPr>
        <p:spPr>
          <a:xfrm>
            <a:off x="8463072" y="1899139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2</a:t>
            </a:r>
            <a:endParaRPr lang="en-US" sz="3600" dirty="0"/>
          </a:p>
        </p:txBody>
      </p:sp>
      <p:sp>
        <p:nvSpPr>
          <p:cNvPr id="13" name="Heptagon 12"/>
          <p:cNvSpPr/>
          <p:nvPr/>
        </p:nvSpPr>
        <p:spPr>
          <a:xfrm>
            <a:off x="8463072" y="3314701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2</a:t>
            </a:r>
            <a:endParaRPr lang="en-US" sz="3600" dirty="0"/>
          </a:p>
        </p:txBody>
      </p:sp>
      <p:sp>
        <p:nvSpPr>
          <p:cNvPr id="14" name="Heptagon 13"/>
          <p:cNvSpPr/>
          <p:nvPr/>
        </p:nvSpPr>
        <p:spPr>
          <a:xfrm>
            <a:off x="5917223" y="4730263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15" name="Heptagon 14"/>
          <p:cNvSpPr/>
          <p:nvPr/>
        </p:nvSpPr>
        <p:spPr>
          <a:xfrm>
            <a:off x="7332785" y="4730263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16" name="Heptagon 15"/>
          <p:cNvSpPr/>
          <p:nvPr/>
        </p:nvSpPr>
        <p:spPr>
          <a:xfrm>
            <a:off x="3266818" y="1995854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2</a:t>
            </a:r>
            <a:endParaRPr lang="en-US" sz="3600" dirty="0"/>
          </a:p>
        </p:txBody>
      </p:sp>
      <p:sp>
        <p:nvSpPr>
          <p:cNvPr id="17" name="Heptagon 16"/>
          <p:cNvSpPr/>
          <p:nvPr/>
        </p:nvSpPr>
        <p:spPr>
          <a:xfrm>
            <a:off x="2004646" y="659470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" name="Heptagon 17"/>
          <p:cNvSpPr/>
          <p:nvPr/>
        </p:nvSpPr>
        <p:spPr>
          <a:xfrm>
            <a:off x="764931" y="2079428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19" name="Rectangle 18"/>
          <p:cNvSpPr/>
          <p:nvPr/>
        </p:nvSpPr>
        <p:spPr>
          <a:xfrm>
            <a:off x="0" y="5986914"/>
            <a:ext cx="9143999" cy="871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This accounts for 15/38 current Qs. Remaining- mostly from 2015 </a:t>
            </a:r>
          </a:p>
          <a:p>
            <a:pPr algn="ctr"/>
            <a:r>
              <a:rPr lang="en-US" sz="2000" dirty="0" smtClean="0"/>
              <a:t>but difficult to ascertain date due to ‘continuous news’.  And Some from 2014, 13</a:t>
            </a:r>
            <a:endParaRPr lang="en-US" sz="2000" dirty="0"/>
          </a:p>
        </p:txBody>
      </p:sp>
      <p:sp>
        <p:nvSpPr>
          <p:cNvPr id="2" name="Rectangular Callout 1"/>
          <p:cNvSpPr/>
          <p:nvPr/>
        </p:nvSpPr>
        <p:spPr>
          <a:xfrm>
            <a:off x="3947745" y="3881887"/>
            <a:ext cx="1331559" cy="1449238"/>
          </a:xfrm>
          <a:prstGeom prst="wedgeRectCallout">
            <a:avLst>
              <a:gd name="adj1" fmla="val 108699"/>
              <a:gd name="adj2" fmla="val 309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an individual month, max 3 current MCQ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47745" y="149470"/>
            <a:ext cx="1331559" cy="1749669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UPSC 2016 </a:t>
            </a:r>
          </a:p>
          <a:p>
            <a:pPr algn="ctr"/>
            <a:r>
              <a:rPr lang="en-US" sz="2000" dirty="0" smtClean="0"/>
              <a:t>Prelims GS</a:t>
            </a:r>
          </a:p>
          <a:p>
            <a:pPr algn="ctr"/>
            <a:r>
              <a:rPr lang="en-US" sz="2000" dirty="0" smtClean="0"/>
              <a:t>38/100</a:t>
            </a:r>
          </a:p>
          <a:p>
            <a:pPr algn="ctr"/>
            <a:r>
              <a:rPr lang="en-US" sz="2000" dirty="0" smtClean="0"/>
              <a:t>Current Q.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10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126"/>
          <a:stretch/>
        </p:blipFill>
        <p:spPr>
          <a:xfrm>
            <a:off x="5279305" y="532762"/>
            <a:ext cx="3864695" cy="5618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126"/>
          <a:stretch/>
        </p:blipFill>
        <p:spPr>
          <a:xfrm>
            <a:off x="83051" y="532761"/>
            <a:ext cx="3864695" cy="56181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808" y="-12456"/>
            <a:ext cx="3569677" cy="545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2017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426813" y="-12456"/>
            <a:ext cx="3569677" cy="545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2016</a:t>
            </a:r>
            <a:endParaRPr lang="en-US" sz="4000" dirty="0"/>
          </a:p>
        </p:txBody>
      </p:sp>
      <p:sp>
        <p:nvSpPr>
          <p:cNvPr id="9" name="Frame 8"/>
          <p:cNvSpPr/>
          <p:nvPr/>
        </p:nvSpPr>
        <p:spPr>
          <a:xfrm>
            <a:off x="2569313" y="1913151"/>
            <a:ext cx="1380393" cy="138474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eptagon 9"/>
          <p:cNvSpPr/>
          <p:nvPr/>
        </p:nvSpPr>
        <p:spPr>
          <a:xfrm>
            <a:off x="5965581" y="1737214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19" name="Heptagon 18"/>
          <p:cNvSpPr/>
          <p:nvPr/>
        </p:nvSpPr>
        <p:spPr>
          <a:xfrm>
            <a:off x="7214326" y="1737214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0" name="Heptagon 19"/>
          <p:cNvSpPr/>
          <p:nvPr/>
        </p:nvSpPr>
        <p:spPr>
          <a:xfrm>
            <a:off x="8450240" y="1737214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1" name="Heptagon 20"/>
          <p:cNvSpPr/>
          <p:nvPr/>
        </p:nvSpPr>
        <p:spPr>
          <a:xfrm>
            <a:off x="8470439" y="3108814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2" name="Heptagon 21"/>
          <p:cNvSpPr/>
          <p:nvPr/>
        </p:nvSpPr>
        <p:spPr>
          <a:xfrm>
            <a:off x="7269157" y="3108814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3" name="Heptagon 22"/>
          <p:cNvSpPr/>
          <p:nvPr/>
        </p:nvSpPr>
        <p:spPr>
          <a:xfrm>
            <a:off x="5997063" y="3108814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4" name="Heptagon 23"/>
          <p:cNvSpPr/>
          <p:nvPr/>
        </p:nvSpPr>
        <p:spPr>
          <a:xfrm>
            <a:off x="5965581" y="4524376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5" name="Heptagon 24"/>
          <p:cNvSpPr/>
          <p:nvPr/>
        </p:nvSpPr>
        <p:spPr>
          <a:xfrm>
            <a:off x="7269157" y="4524376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6" name="Heptagon 25"/>
          <p:cNvSpPr/>
          <p:nvPr/>
        </p:nvSpPr>
        <p:spPr>
          <a:xfrm>
            <a:off x="8485171" y="4524376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7" name="Heptagon 26"/>
          <p:cNvSpPr/>
          <p:nvPr/>
        </p:nvSpPr>
        <p:spPr>
          <a:xfrm>
            <a:off x="6000512" y="409577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8" name="Heptagon 27"/>
          <p:cNvSpPr/>
          <p:nvPr/>
        </p:nvSpPr>
        <p:spPr>
          <a:xfrm>
            <a:off x="7249257" y="409577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29" name="Heptagon 28"/>
          <p:cNvSpPr/>
          <p:nvPr/>
        </p:nvSpPr>
        <p:spPr>
          <a:xfrm>
            <a:off x="8485171" y="409577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0" name="Heptagon 29"/>
          <p:cNvSpPr/>
          <p:nvPr/>
        </p:nvSpPr>
        <p:spPr>
          <a:xfrm>
            <a:off x="937984" y="409577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1" name="Heptagon 30"/>
          <p:cNvSpPr/>
          <p:nvPr/>
        </p:nvSpPr>
        <p:spPr>
          <a:xfrm>
            <a:off x="2186729" y="409577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2" name="Heptagon 31"/>
          <p:cNvSpPr/>
          <p:nvPr/>
        </p:nvSpPr>
        <p:spPr>
          <a:xfrm>
            <a:off x="3422643" y="409577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3" name="Heptagon 32"/>
          <p:cNvSpPr/>
          <p:nvPr/>
        </p:nvSpPr>
        <p:spPr>
          <a:xfrm>
            <a:off x="937984" y="1710839"/>
            <a:ext cx="680928" cy="685800"/>
          </a:xfrm>
          <a:prstGeom prst="heptagon">
            <a:avLst/>
          </a:prstGeom>
          <a:solidFill>
            <a:srgbClr val="C00000"/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0" y="5311332"/>
            <a:ext cx="9144000" cy="15254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 smtClean="0"/>
              <a:t>On that logic…the “MAXIMUM LATEST” current Affairs for UPSC Prelim 2017: </a:t>
            </a:r>
            <a:r>
              <a:rPr lang="en-US" dirty="0" smtClean="0">
                <a:solidFill>
                  <a:srgbClr val="FFC000"/>
                </a:solidFill>
              </a:rPr>
              <a:t>April</a:t>
            </a:r>
            <a:r>
              <a:rPr lang="en-US" dirty="0" smtClean="0"/>
              <a:t>…may be Max May W1 (well, still I’ve covered </a:t>
            </a:r>
            <a:r>
              <a:rPr lang="en-US" dirty="0" smtClean="0">
                <a:hlinkClick r:id="rId4"/>
              </a:rPr>
              <a:t>GST till then</a:t>
            </a:r>
            <a:r>
              <a:rPr lang="en-US" dirty="0" smtClean="0"/>
              <a:t>.)</a:t>
            </a:r>
          </a:p>
          <a:p>
            <a:pPr marL="342900" indent="-342900">
              <a:buAutoNum type="arabicPeriod"/>
            </a:pPr>
            <a:r>
              <a:rPr lang="en-US" dirty="0" smtClean="0"/>
              <a:t>If at all “backbreaking”: still max. may be 3 MCQs / per month- logic se… </a:t>
            </a:r>
            <a:r>
              <a:rPr lang="en-US" dirty="0" smtClean="0">
                <a:solidFill>
                  <a:srgbClr val="FFC000"/>
                </a:solidFill>
              </a:rPr>
              <a:t>I’ve ignored latest developments of GDP, Trump’s Paris EXIT, GST ball by ball etc. and so on….</a:t>
            </a:r>
            <a:r>
              <a:rPr lang="en-US" dirty="0" smtClean="0"/>
              <a:t>to prevent your ‘study load and stress’ before prelims. </a:t>
            </a:r>
            <a:endParaRPr lang="en-US" dirty="0" smtClean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46840" y="866775"/>
            <a:ext cx="1637328" cy="44445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It doesn’t mean UPSC examiners are “outdated”. But they’ve to take into account aspirants who’re from geographically and economically “distant” area. Current Affairs are imp. But 24/7 </a:t>
            </a:r>
            <a:r>
              <a:rPr lang="hi-IN" dirty="0" smtClean="0"/>
              <a:t>उसकी हाय-हाय मत करो.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9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7631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3326913"/>
              </p:ext>
            </p:extLst>
          </p:nvPr>
        </p:nvGraphicFramePr>
        <p:xfrm>
          <a:off x="173037" y="4297336"/>
          <a:ext cx="8797926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963">
                  <a:extLst>
                    <a:ext uri="{9D8B030D-6E8A-4147-A177-3AD203B41FA5}">
                      <a16:colId xmlns:a16="http://schemas.microsoft.com/office/drawing/2014/main" val="3647201813"/>
                    </a:ext>
                  </a:extLst>
                </a:gridCol>
                <a:gridCol w="4398963">
                  <a:extLst>
                    <a:ext uri="{9D8B030D-6E8A-4147-A177-3AD203B41FA5}">
                      <a16:colId xmlns:a16="http://schemas.microsoft.com/office/drawing/2014/main" val="1431937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Nominal/ </a:t>
                      </a:r>
                      <a:r>
                        <a:rPr lang="en-US" sz="3200" baseline="0" dirty="0" smtClean="0"/>
                        <a:t> GDP deflator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Real GDP @Constant Prices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1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4000" dirty="0" smtClean="0"/>
                        <a:t>110/1.2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smtClean="0"/>
                        <a:t>91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371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4000" dirty="0" smtClean="0"/>
                        <a:t>110/1.1 (</a:t>
                      </a:r>
                      <a:r>
                        <a:rPr lang="en-US" sz="4000" dirty="0" err="1" smtClean="0"/>
                        <a:t>underest</a:t>
                      </a:r>
                      <a:r>
                        <a:rPr lang="en-US" sz="4000" dirty="0" smtClean="0"/>
                        <a:t>.)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smtClean="0"/>
                        <a:t>100</a:t>
                      </a:r>
                      <a:endParaRPr lang="en-US" sz="4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245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3037" y="1783556"/>
                <a:ext cx="6682153" cy="244894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𝐺𝐷𝑃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𝐷𝑒𝑓𝑙𝑎𝑡𝑜𝑟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𝑁𝑜𝑚𝑖𝑛𝑎𝑙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𝑅𝑒𝑎𝑙</m:t>
                          </m:r>
                        </m:den>
                      </m:f>
                    </m:oMath>
                  </m:oMathPara>
                </a14:m>
                <a:endParaRPr lang="en-US" sz="3200" b="0" i="0" dirty="0" smtClean="0">
                  <a:latin typeface="Cambria Math" panose="02040503050406030204" pitchFamily="18" charset="0"/>
                </a:endParaRPr>
              </a:p>
              <a:p>
                <a:endParaRPr lang="en-US" sz="3200" b="0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GDP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Nominal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𝐺𝐷𝑃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𝐷𝑒𝑓𝑙𝑎𝑡𝑜𝑟</m:t>
                          </m:r>
                        </m:den>
                      </m:f>
                    </m:oMath>
                  </m:oMathPara>
                </a14:m>
                <a:endParaRPr lang="en-US" sz="32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37" y="1783556"/>
                <a:ext cx="6682153" cy="2448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1217915"/>
              </p:ext>
            </p:extLst>
          </p:nvPr>
        </p:nvGraphicFramePr>
        <p:xfrm>
          <a:off x="173037" y="254978"/>
          <a:ext cx="8797926" cy="2022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Rectangle 11"/>
          <p:cNvSpPr/>
          <p:nvPr/>
        </p:nvSpPr>
        <p:spPr>
          <a:xfrm>
            <a:off x="7200900" y="4932484"/>
            <a:ext cx="1881554" cy="1178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How GDP is overestimated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910754" y="1811215"/>
            <a:ext cx="2171700" cy="23739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/>
              <a:t>Critiques of CSO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RajanBhai</a:t>
            </a:r>
            <a:r>
              <a:rPr lang="en-US" sz="2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CEA Arvind 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Prof. Angus Deaton (Noble’15)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015" y="1086690"/>
            <a:ext cx="5040285" cy="3145806"/>
            <a:chOff x="76838" y="19221"/>
            <a:chExt cx="7943212" cy="57642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38" y="19221"/>
              <a:ext cx="7943212" cy="5764277"/>
            </a:xfrm>
            <a:prstGeom prst="rect">
              <a:avLst/>
            </a:prstGeom>
          </p:spPr>
        </p:pic>
        <p:sp>
          <p:nvSpPr>
            <p:cNvPr id="14" name="Flowchart: Process 13"/>
            <p:cNvSpPr/>
            <p:nvPr/>
          </p:nvSpPr>
          <p:spPr>
            <a:xfrm>
              <a:off x="2943247" y="3681437"/>
              <a:ext cx="4491555" cy="773723"/>
            </a:xfrm>
            <a:prstGeom prst="flowChartProcess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hlinkClick r:id="rId11"/>
                </a:rPr>
                <a:t>Taper Tantrum Crisis</a:t>
              </a:r>
              <a:r>
                <a:rPr lang="en-US" sz="1200" dirty="0" smtClean="0"/>
                <a:t>: still mfg. GVA was  “</a:t>
              </a:r>
              <a:r>
                <a:rPr lang="en-US" sz="1200" dirty="0" err="1" smtClean="0"/>
                <a:t>shown”high</a:t>
              </a:r>
              <a:r>
                <a:rPr lang="en-US" sz="1200" dirty="0" smtClean="0"/>
                <a:t>. Not aligned with ground realities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31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06F0AB0-7847-4229-A67D-26B15FC7D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006F0AB0-7847-4229-A67D-26B15FC7D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B429908-CE4D-4A54-A63E-1714D6956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8B429908-CE4D-4A54-A63E-1714D69560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DC01054-CD10-42E1-A526-1252499A41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CDC01054-CD10-42E1-A526-1252499A41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0084559-2AF1-402A-83B2-BEB66D94F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20084559-2AF1-402A-83B2-BEB66D94FA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8A0DB05-9600-4375-AA3D-1A5EF7C48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58A0DB05-9600-4375-AA3D-1A5EF7C484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Graphic spid="10" grpId="0">
        <p:bldSub>
          <a:bldDgm bld="one"/>
        </p:bldSub>
      </p:bldGraphic>
      <p:bldP spid="13" grpId="0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5" t="10514" b="13051"/>
          <a:stretch/>
        </p:blipFill>
        <p:spPr>
          <a:xfrm>
            <a:off x="0" y="133350"/>
            <a:ext cx="6725366" cy="5857875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87336942"/>
              </p:ext>
            </p:extLst>
          </p:nvPr>
        </p:nvGraphicFramePr>
        <p:xfrm>
          <a:off x="5667374" y="133350"/>
          <a:ext cx="4276725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5908432"/>
            <a:ext cx="9144000" cy="9495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GDP deflator doesn’t have the deficiency of WPI/CPI. That’s why we use GDP deflator. 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PS: Remember: Inverse relation between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Inflation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real GDP Growth Rate. (hence WPI deflated GDP growth rate looks so high!)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77702" y="133350"/>
            <a:ext cx="330468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CSO updates GDP deflator quarterly. 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0" y="448069"/>
            <a:ext cx="5222631" cy="787589"/>
          </a:xfrm>
          <a:prstGeom prst="wedgeRectCallout">
            <a:avLst>
              <a:gd name="adj1" fmla="val 26647"/>
              <a:gd name="adj2" fmla="val 9443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 we can’t use WPI, since 1) services inflation not counted 2) GDP final market value: ‘retail’ prices not wholesale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0" y="2242038"/>
            <a:ext cx="3622431" cy="3525715"/>
          </a:xfrm>
          <a:prstGeom prst="wedgeRectCallout">
            <a:avLst>
              <a:gd name="adj1" fmla="val 64314"/>
              <a:gd name="adj2" fmla="val 14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But  we can’t </a:t>
            </a:r>
            <a:r>
              <a:rPr lang="en-US" sz="2000" dirty="0" smtClean="0"/>
              <a:t>use CPI, since</a:t>
            </a:r>
          </a:p>
          <a:p>
            <a:pPr marL="342900" indent="-342900">
              <a:buFontTx/>
              <a:buAutoNum type="arabicParenR"/>
            </a:pPr>
            <a:r>
              <a:rPr lang="en-US" sz="2000" dirty="0"/>
              <a:t>Imported goods inflation counted</a:t>
            </a:r>
            <a:r>
              <a:rPr lang="en-US" sz="2000" dirty="0" smtClean="0"/>
              <a:t>. [difficult to remove]</a:t>
            </a:r>
            <a:endParaRPr lang="en-US" sz="2000" dirty="0"/>
          </a:p>
          <a:p>
            <a:pPr marL="342900" indent="-342900">
              <a:buFontTx/>
              <a:buAutoNum type="arabicParenR"/>
            </a:pPr>
            <a:r>
              <a:rPr lang="en-US" sz="2000" dirty="0" smtClean="0"/>
              <a:t>Not all the goods-services produced, are consumed by ‘retail’ customers.</a:t>
            </a:r>
          </a:p>
          <a:p>
            <a:pPr marL="342900" indent="-342900">
              <a:buFontTx/>
              <a:buAutoNum type="arabicParenR"/>
            </a:pPr>
            <a:r>
              <a:rPr lang="en-US" sz="2000" dirty="0" smtClean="0"/>
              <a:t>doesn’t count intermediate goods inflation, and assigns </a:t>
            </a:r>
            <a:r>
              <a:rPr lang="en-US" sz="2000" dirty="0"/>
              <a:t>fixed weights </a:t>
            </a:r>
            <a:r>
              <a:rPr lang="en-US" sz="2000" dirty="0" smtClean="0"/>
              <a:t>to final goods/services irrespective of level of production.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786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C456340-55CD-492B-8CB6-BA7B91FF46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5C456340-55CD-492B-8CB6-BA7B91FF46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B0921A-C2B6-41EA-83CA-B402AB1F7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BB0921A-C2B6-41EA-83CA-B402AB1F7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199D01-81BB-4F63-AEB0-9F3477B19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FE199D01-81BB-4F63-AEB0-9F3477B19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72DC71-68D7-4B05-91AB-8B28F5E30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F872DC71-68D7-4B05-91AB-8B28F5E301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00FFCD-BFED-4741-9D5E-712DD6048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4D00FFCD-BFED-4741-9D5E-712DD60484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C05F98-3E25-483E-B282-88DC54E61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1FC05F98-3E25-483E-B282-88DC54E612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9505DCD-4DE6-400B-89C8-2CA5DD849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C9505DCD-4DE6-400B-89C8-2CA5DD849D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4" grpId="0" animBg="1"/>
      <p:bldP spid="6" grpId="0" animBg="1"/>
      <p:bldP spid="7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Mock Question for Prelims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If Government  of India starts giving universal basic income to all of its citizens, where will it be counted in the </a:t>
            </a:r>
            <a:r>
              <a:rPr lang="en-US" sz="4000" dirty="0"/>
              <a:t>Expenditure method </a:t>
            </a:r>
            <a:r>
              <a:rPr lang="en-US" sz="4000" dirty="0" smtClean="0"/>
              <a:t>of GDP calculation?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000" dirty="0" smtClean="0"/>
              <a:t>Government Expenditure  (G)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000" dirty="0" smtClean="0"/>
              <a:t>Private consumption (C)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000" dirty="0" smtClean="0"/>
              <a:t>Investment (I)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000" dirty="0" smtClean="0"/>
              <a:t>All of above depending on recipient being a govt employee, private citizen or entrepreneur.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16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obelprize.org/nobel_prizes/economic-sciences/laureates/2015/deaton_postc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401" y="795523"/>
            <a:ext cx="4286599" cy="60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968253"/>
              </p:ext>
            </p:extLst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But, why does CSO overestimate GDP or underestimate Deflator?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4C287F-0AD9-4F2A-9B3D-C0B2681DA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74C287F-0AD9-4F2A-9B3D-C0B2681DA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0E2FAB-05D0-4A3D-AB0A-7D76D48E9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80E2FAB-05D0-4A3D-AB0A-7D76D48E9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254A8C-19D3-4DDA-B7DA-283062ADD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5254A8C-19D3-4DDA-B7DA-283062ADDD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7776A6-54CC-4DFF-A16A-7F7A655ACF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B7776A6-54CC-4DFF-A16A-7F7A655ACF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947781"/>
              </p:ext>
            </p:extLst>
          </p:nvPr>
        </p:nvGraphicFramePr>
        <p:xfrm>
          <a:off x="153987" y="501161"/>
          <a:ext cx="8797925" cy="5676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93848"/>
            <a:ext cx="9144000" cy="98760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Criticism: 1) Demonetization effect capture ? 2) overestimated GDP </a:t>
            </a:r>
            <a:br>
              <a:rPr lang="en-US" dirty="0" smtClean="0"/>
            </a:br>
            <a:r>
              <a:rPr lang="en-US" dirty="0" smtClean="0"/>
              <a:t>3) GDP doesn’t cover following: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5658" y="2815736"/>
            <a:ext cx="2809875" cy="52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4975"/>
            <a:ext cx="9144000" cy="6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A762FC-3CCB-4988-A531-410115B304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BA762FC-3CCB-4988-A531-410115B304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68180C-16D9-48D2-B7A5-A2DF8B051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AB68180C-16D9-48D2-B7A5-A2DF8B051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0A4989-3DEC-416D-A1B2-37728946B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50A4989-3DEC-416D-A1B2-37728946B8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1628C9-7D43-4149-8D66-6C04A0A44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5D1628C9-7D43-4149-8D66-6C04A0A44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955BF90-D151-40BE-941A-F58F4171C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B955BF90-D151-40BE-941A-F58F4171C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F510BB-7997-429E-8839-972D3AC35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9AF510BB-7997-429E-8839-972D3AC353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C180E0-7DA2-45F1-B346-636F6A266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8DC180E0-7DA2-45F1-B346-636F6A266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DA04BA-3271-4677-A617-FEE19D816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1ADA04BA-3271-4677-A617-FEE19D816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C832F5-AE5F-4647-BA75-DD6765A08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78C832F5-AE5F-4647-BA75-DD6765A081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5B989B1-B47B-43DB-A291-7ACBD77E2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45B989B1-B47B-43DB-A291-7ACBD77E2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6683C5-6A97-4227-8999-AFA6CDD4F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936683C5-6A97-4227-8999-AFA6CDD4F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D09477-42AB-4E91-8858-8C3118ABB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2AD09477-42AB-4E91-8858-8C3118ABBE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537850"/>
              </p:ext>
            </p:extLst>
          </p:nvPr>
        </p:nvGraphicFramePr>
        <p:xfrm>
          <a:off x="153988" y="914401"/>
          <a:ext cx="8797925" cy="335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GDP doesn’t cover all these, then what to do? (2017, March)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38233732"/>
              </p:ext>
            </p:extLst>
          </p:nvPr>
        </p:nvGraphicFramePr>
        <p:xfrm>
          <a:off x="74857" y="4380411"/>
          <a:ext cx="5525843" cy="247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ular Callout 2"/>
          <p:cNvSpPr/>
          <p:nvPr/>
        </p:nvSpPr>
        <p:spPr>
          <a:xfrm>
            <a:off x="5882053" y="4116266"/>
            <a:ext cx="1459523" cy="1371600"/>
          </a:xfrm>
          <a:prstGeom prst="wedgeRectCallout">
            <a:avLst>
              <a:gd name="adj1" fmla="val -351"/>
              <a:gd name="adj2" fmla="val -9070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GPSC: one exam cycle, &amp; its litigation</a:t>
            </a:r>
          </a:p>
          <a:p>
            <a:pPr algn="ctr"/>
            <a:r>
              <a:rPr lang="en-US" dirty="0" smtClean="0"/>
              <a:t> 5-10 years. </a:t>
            </a:r>
            <a:r>
              <a:rPr lang="en-US" dirty="0" smtClean="0">
                <a:sym typeface="Wingdings" panose="05000000000000000000" pitchFamily="2" charset="2"/>
              </a:rPr>
              <a:t>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7416983" y="4116266"/>
            <a:ext cx="1459523" cy="1371600"/>
          </a:xfrm>
          <a:prstGeom prst="wedgeRectCallout">
            <a:avLst>
              <a:gd name="adj1" fmla="val -351"/>
              <a:gd name="adj2" fmla="val -9070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Nakal</a:t>
            </a:r>
            <a:r>
              <a:rPr lang="en-US" dirty="0" smtClean="0"/>
              <a:t>-mafia in SSC-CGL &amp; Bihar board exams </a:t>
            </a:r>
            <a:r>
              <a:rPr lang="en-US" dirty="0" smtClean="0">
                <a:sym typeface="Wingdings" panose="05000000000000000000" pitchFamily="2" charset="2"/>
              </a:rPr>
              <a:t></a:t>
            </a:r>
            <a:endParaRPr lang="en-US" dirty="0"/>
          </a:p>
        </p:txBody>
      </p:sp>
      <p:sp>
        <p:nvSpPr>
          <p:cNvPr id="5" name="Wave 4"/>
          <p:cNvSpPr/>
          <p:nvPr/>
        </p:nvSpPr>
        <p:spPr>
          <a:xfrm>
            <a:off x="5882053" y="5487866"/>
            <a:ext cx="2994453" cy="877765"/>
          </a:xfrm>
          <a:prstGeom prst="wav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why is India so unhappy?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8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70347B0-01D4-4106-99E4-57A672E655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70347B0-01D4-4106-99E4-57A672E655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ACA3C0-F7BB-49F9-8CC3-D3A8C18A1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CACA3C0-F7BB-49F9-8CC3-D3A8C18A15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ECACD9-9A9D-4748-B7B1-EEB4E56A8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F1ECACD9-9A9D-4748-B7B1-EEB4E56A8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982EF0-7956-48C3-9FA2-E70735D33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E2982EF0-7956-48C3-9FA2-E70735D338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0244159-B3D1-46C5-B2F3-4C3B916C9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10244159-B3D1-46C5-B2F3-4C3B916C94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5FC22A-88BD-4B11-A8D2-E3D0FED01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1A5FC22A-88BD-4B11-A8D2-E3D0FED01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BA3CAF-4574-4648-B2D0-671C2D0943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5DBA3CAF-4574-4648-B2D0-671C2D0943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E289B6-EBFD-42D3-8A3C-A5C020AEE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3FE289B6-EBFD-42D3-8A3C-A5C020AEED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19F5CD-EA9A-4440-900B-057421119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graphicEl>
                                              <a:dgm id="{CE19F5CD-EA9A-4440-900B-057421119E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D5DEBE2-8B3E-4A7E-99DC-2270C9F95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graphicEl>
                                              <a:dgm id="{5D5DEBE2-8B3E-4A7E-99DC-2270C9F95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9475ED4-07F4-4EAB-BDE2-6AA9B7E00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dgm id="{59475ED4-07F4-4EAB-BDE2-6AA9B7E00B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ECFDCF-3029-4ECA-9ECD-CE2101CC5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graphicEl>
                                              <a:dgm id="{3EECFDCF-3029-4ECA-9ECD-CE2101CC50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6E422EF-D25F-452E-B9FD-83E911C7B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graphicEl>
                                              <a:dgm id="{26E422EF-D25F-452E-B9FD-83E911C7B4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Graphic spid="10" grpId="0">
        <p:bldSub>
          <a:bldDgm bld="one"/>
        </p:bldSub>
      </p:bldGraphic>
      <p:bldP spid="3" grpId="0" animBg="1"/>
      <p:bldP spid="7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407"/>
          <a:stretch/>
        </p:blipFill>
        <p:spPr>
          <a:xfrm>
            <a:off x="0" y="613662"/>
            <a:ext cx="7441947" cy="44323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4051300" y="749300"/>
            <a:ext cx="5092700" cy="2247900"/>
          </a:xfrm>
          <a:prstGeom prst="wedgeRectCallout">
            <a:avLst>
              <a:gd name="adj1" fmla="val -22214"/>
              <a:gd name="adj2" fmla="val 6719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‘79: King coined the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2008:  Bhutan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adopted the word in new Constitution as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 of “DPSP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Gross National Happiness</a:t>
            </a:r>
            <a:endParaRPr lang="en-US" strike="sngStrike" dirty="0"/>
          </a:p>
        </p:txBody>
      </p:sp>
      <p:sp>
        <p:nvSpPr>
          <p:cNvPr id="7" name="Rectangular Callout 6"/>
          <p:cNvSpPr/>
          <p:nvPr/>
        </p:nvSpPr>
        <p:spPr>
          <a:xfrm>
            <a:off x="2336800" y="4864100"/>
            <a:ext cx="6807200" cy="1993900"/>
          </a:xfrm>
          <a:prstGeom prst="wedgeRectCallout">
            <a:avLst>
              <a:gd name="adj1" fmla="val -38744"/>
              <a:gd name="adj2" fmla="val -574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2016: Madhya Pradesh first state to setup 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Happiness Department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inspired from Bhutan. Prevent suicide, measure junta’s happiness with ministries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2017, June: Maharashtra also considering</a:t>
            </a:r>
            <a:endParaRPr lang="en-US" sz="24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0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35611" cy="68789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Economy: 6 pillars + theory  + current + BES17 (pre cum Mains)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53988" y="914400"/>
          <a:ext cx="8797925" cy="531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233" y="525730"/>
            <a:ext cx="1190791" cy="119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280" y="525731"/>
            <a:ext cx="1190791" cy="1190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285" y="525731"/>
            <a:ext cx="1190791" cy="119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912" y="2934097"/>
            <a:ext cx="5476674" cy="368762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53794" y="5116281"/>
            <a:ext cx="5861352" cy="1741719"/>
            <a:chOff x="0" y="3859823"/>
            <a:chExt cx="7874957" cy="206707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867968"/>
              <a:ext cx="7874957" cy="205893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0" y="3859823"/>
              <a:ext cx="6400800" cy="55391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33 pages </a:t>
              </a:r>
              <a:r>
                <a:rPr lang="en-US" sz="2400" dirty="0" err="1" smtClean="0"/>
                <a:t>bol-bachchan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latin typeface="Franklin Gothic Medium Cond" panose="020B0606030402020204" pitchFamily="34" charset="0"/>
                </a:rPr>
                <a:t>► 13 slides</a:t>
              </a:r>
              <a:endParaRPr lang="en-US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53794" y="3589866"/>
            <a:ext cx="5869294" cy="1523195"/>
            <a:chOff x="-8965" y="4133742"/>
            <a:chExt cx="9144000" cy="22610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965" y="4133742"/>
              <a:ext cx="9144000" cy="226101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0" y="5864469"/>
              <a:ext cx="7658100" cy="39565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 pages </a:t>
              </a:r>
              <a:r>
                <a:rPr lang="en-US" sz="2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bol-bachchan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</a:rPr>
                <a:t>►</a:t>
              </a:r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12 slides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4916096"/>
              </p:ext>
            </p:extLst>
          </p:nvPr>
        </p:nvGraphicFramePr>
        <p:xfrm>
          <a:off x="2809832" y="3444176"/>
          <a:ext cx="5841799" cy="3528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91534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15050"/>
            <a:ext cx="9144000" cy="742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PFCE: private final consumption Expenditure; GFCE: Government final consumption Expenditure</a:t>
            </a:r>
          </a:p>
          <a:p>
            <a:pPr algn="ctr"/>
            <a:r>
              <a:rPr lang="en-US" sz="2000" dirty="0" smtClean="0"/>
              <a:t>GFCF: gross fixed capital formation; CIS: change in stocks…. Then adjusted @base price (2011)</a:t>
            </a:r>
            <a:endParaRPr lang="en-US" sz="2000" dirty="0"/>
          </a:p>
        </p:txBody>
      </p:sp>
      <p:sp>
        <p:nvSpPr>
          <p:cNvPr id="8" name="Curved Up Arrow 7"/>
          <p:cNvSpPr/>
          <p:nvPr/>
        </p:nvSpPr>
        <p:spPr>
          <a:xfrm>
            <a:off x="5505450" y="4812658"/>
            <a:ext cx="1457325" cy="616592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503"/>
            <a:ext cx="9255072" cy="3799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7373"/>
            <a:ext cx="1159976" cy="11421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sp>
        <p:nvSpPr>
          <p:cNvPr id="13" name="Rectangle 12"/>
          <p:cNvSpPr/>
          <p:nvPr/>
        </p:nvSpPr>
        <p:spPr>
          <a:xfrm>
            <a:off x="1133475" y="4892769"/>
            <a:ext cx="3181350" cy="12222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Only for information.</a:t>
            </a:r>
          </a:p>
          <a:p>
            <a:r>
              <a:rPr lang="en-US" sz="2400" dirty="0" smtClean="0"/>
              <a:t>Else bookish formula “CIGXM” is sufficient.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1217764"/>
            <a:ext cx="9144001" cy="3594894"/>
            <a:chOff x="0" y="1217764"/>
            <a:chExt cx="9144001" cy="3594894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1217764"/>
              <a:ext cx="9144001" cy="3594894"/>
              <a:chOff x="-1" y="2094064"/>
              <a:chExt cx="9144001" cy="359489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552825"/>
                <a:ext cx="9144000" cy="213613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" y="2094064"/>
                <a:ext cx="9144001" cy="1477681"/>
              </a:xfrm>
              <a:prstGeom prst="rect">
                <a:avLst/>
              </a:prstGeom>
            </p:spPr>
          </p:pic>
        </p:grpSp>
        <p:sp>
          <p:nvSpPr>
            <p:cNvPr id="2" name="Right Arrow 1"/>
            <p:cNvSpPr/>
            <p:nvPr/>
          </p:nvSpPr>
          <p:spPr>
            <a:xfrm>
              <a:off x="1881553" y="4325174"/>
              <a:ext cx="2250832" cy="3516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Will explain  after a few slides</a:t>
              </a:r>
              <a:endParaRPr lang="en-US" sz="1400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calc. Expenditure method: Book formula-&gt; Real CSO formula?</a:t>
            </a:r>
            <a:endParaRPr lang="en-US" dirty="0"/>
          </a:p>
        </p:txBody>
      </p:sp>
      <p:sp>
        <p:nvSpPr>
          <p:cNvPr id="10" name="Notched Right Arrow 9"/>
          <p:cNvSpPr/>
          <p:nvPr/>
        </p:nvSpPr>
        <p:spPr>
          <a:xfrm rot="20396972">
            <a:off x="6498244" y="4785910"/>
            <a:ext cx="2244254" cy="1135192"/>
          </a:xfrm>
          <a:prstGeom prst="notchedRightArrow">
            <a:avLst>
              <a:gd name="adj1" fmla="val 50000"/>
              <a:gd name="adj2" fmla="val 4069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Growth rate</a:t>
            </a:r>
          </a:p>
          <a:p>
            <a:pPr algn="ctr"/>
            <a:r>
              <a:rPr lang="en-US" dirty="0" smtClean="0"/>
              <a:t>over last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961" y="0"/>
            <a:ext cx="9807922" cy="6858000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500470"/>
              </p:ext>
            </p:extLst>
          </p:nvPr>
        </p:nvGraphicFramePr>
        <p:xfrm>
          <a:off x="153988" y="914400"/>
          <a:ext cx="8797925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GDP Calculation: THREE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4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6E43901-0C3A-4FE8-ABEF-7AD22D7AD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3D740416-64EB-4DAC-BAD8-634080DF0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1EB2817D-A778-4C99-80A5-660B73DBB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665BC997-5A7F-4ABF-999E-BD09546AF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A8BAC2-C787-4489-B8C2-0D31AEA05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CA8BAC2-C787-4489-B8C2-0D31AEA05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A70B42-8DED-4715-AB02-BFFA2E45F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72A70B42-8DED-4715-AB02-BFFA2E45F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255"/>
              </p:ext>
            </p:extLst>
          </p:nvPr>
        </p:nvGraphicFramePr>
        <p:xfrm>
          <a:off x="153989" y="514350"/>
          <a:ext cx="6862274" cy="3894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calculation </a:t>
            </a:r>
            <a:r>
              <a:rPr lang="en-US" strike="sngStrike" dirty="0" smtClean="0"/>
              <a:t>Method #1: Expenditure (CIGXM)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Method#2: Gross Value Added (Production method)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64566" y="2026627"/>
            <a:ext cx="2329962" cy="96715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Total Sale </a:t>
            </a:r>
          </a:p>
          <a:p>
            <a:pPr algn="ctr"/>
            <a:r>
              <a:rPr lang="en-US" sz="2800" dirty="0" smtClean="0"/>
              <a:t>Rs. 16 lakh</a:t>
            </a:r>
            <a:endParaRPr lang="en-US" sz="2800" dirty="0"/>
          </a:p>
        </p:txBody>
      </p:sp>
      <p:sp>
        <p:nvSpPr>
          <p:cNvPr id="6" name="Down Arrow Callout 5"/>
          <p:cNvSpPr/>
          <p:nvPr/>
        </p:nvSpPr>
        <p:spPr>
          <a:xfrm>
            <a:off x="6629399" y="3248757"/>
            <a:ext cx="2426677" cy="1380393"/>
          </a:xfrm>
          <a:prstGeom prst="down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(-)Rs. 6 lakh </a:t>
            </a:r>
            <a:r>
              <a:rPr lang="en-US" sz="24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Cost of intermediate goods</a:t>
            </a: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210" y="4528220"/>
            <a:ext cx="2110150" cy="1068086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Rs. 10 lakh GVA @basic price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386862" y="1921119"/>
            <a:ext cx="4703884" cy="589085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Intermediate Goods</a:t>
            </a:r>
            <a:endParaRPr lang="en-US" sz="2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rved Up Arrow 10"/>
          <p:cNvSpPr/>
          <p:nvPr/>
        </p:nvSpPr>
        <p:spPr>
          <a:xfrm>
            <a:off x="1371600" y="4092819"/>
            <a:ext cx="1626578" cy="901391"/>
          </a:xfrm>
          <a:prstGeom prst="curved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Up Arrow 11"/>
          <p:cNvSpPr/>
          <p:nvPr/>
        </p:nvSpPr>
        <p:spPr>
          <a:xfrm>
            <a:off x="3094893" y="4099505"/>
            <a:ext cx="1626578" cy="901391"/>
          </a:xfrm>
          <a:prstGeom prst="curved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Up Arrow 12"/>
          <p:cNvSpPr/>
          <p:nvPr/>
        </p:nvSpPr>
        <p:spPr>
          <a:xfrm>
            <a:off x="4818186" y="4114980"/>
            <a:ext cx="1626578" cy="901391"/>
          </a:xfrm>
          <a:prstGeom prst="curved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352666609"/>
              </p:ext>
            </p:extLst>
          </p:nvPr>
        </p:nvGraphicFramePr>
        <p:xfrm>
          <a:off x="1260231" y="4773734"/>
          <a:ext cx="5492263" cy="67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0" y="4629150"/>
            <a:ext cx="1134208" cy="109903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Value Addition</a:t>
            </a:r>
            <a:endParaRPr 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386862" y="2672862"/>
            <a:ext cx="6365632" cy="1670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0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F36228-C4BC-4C92-A1B3-F5F5E44EDB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8F36228-C4BC-4C92-A1B3-F5F5E44EDB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48D3E8-54FE-4AE6-ADDE-C80FEC725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948D3E8-54FE-4AE6-ADDE-C80FEC725A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039A9B-FE89-4C5D-B765-13F3C0A1B7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2039A9B-FE89-4C5D-B765-13F3C0A1B7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BB944C-E9B1-412F-8B49-26CADE424E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BBB944C-E9B1-412F-8B49-26CADE424E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36945A-9094-4593-9B9D-AD58591CB8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D36945A-9094-4593-9B9D-AD58591CB8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EA7481-97B1-4585-AA3F-20616F664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C2EA7481-97B1-4585-AA3F-20616F6644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49682B-F585-4DC4-9085-2A9EC928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C849682B-F585-4DC4-9085-2A9EC9287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F8DD2D-0192-4D9D-B488-01D2BF5B8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91F8DD2D-0192-4D9D-B488-01D2BF5B8A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5E5A5E-FD64-4DDB-BEC8-DF282D7961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BB5E5A5E-FD64-4DDB-BEC8-DF282D7961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D328E1-39F3-4A8E-B269-F1AA8F9C400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66A0D0E-AD92-4298-9EC0-71E1AC6DBCC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0E1705-4C34-4510-B518-EE2A1EE4425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276608-8E14-4DCE-BB89-CE652BF870F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0E719-AB3A-4D20-9A8F-DDFA7684260D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Graphic spid="1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BRIJ43_PURPLE_17">
  <a:themeElements>
    <a:clrScheme name="Mrunal _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70C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FFC000"/>
      </a:hlink>
      <a:folHlink>
        <a:srgbClr val="B26B02"/>
      </a:folHlink>
    </a:clrScheme>
    <a:fontScheme name="1_Mrunal_Franklink">
      <a:majorFont>
        <a:latin typeface="Franklin Gothic Demi"/>
        <a:ea typeface=""/>
        <a:cs typeface="Arial Unicode MS"/>
      </a:majorFont>
      <a:minorFont>
        <a:latin typeface="Franklin Gothic Medium Cond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J43_PURPLE_17" id="{5452F6F4-4F00-4E1A-B6D2-08FD5D8106E7}" vid="{A21FE2D1-3C0B-4B50-8383-9C36D6BC4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runal _2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0070C0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FC000"/>
    </a:hlink>
    <a:folHlink>
      <a:srgbClr val="B26B02"/>
    </a:folHlink>
  </a:clrScheme>
  <a:fontScheme name="1_Mrunal_Franklink">
    <a:majorFont>
      <a:latin typeface="Franklin Gothic Demi"/>
      <a:ea typeface=""/>
      <a:cs typeface="Arial Unicode MS"/>
    </a:majorFont>
    <a:minorFont>
      <a:latin typeface="Franklin Gothic Medium Cond"/>
      <a:ea typeface=""/>
      <a:cs typeface="Arial Unicode MS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Mrunal _2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0070C0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FFC000"/>
    </a:hlink>
    <a:folHlink>
      <a:srgbClr val="B26B02"/>
    </a:folHlink>
  </a:clrScheme>
  <a:fontScheme name="1_Mrunal_Franklink">
    <a:majorFont>
      <a:latin typeface="Franklin Gothic Demi"/>
      <a:ea typeface=""/>
      <a:cs typeface="Arial Unicode MS"/>
    </a:majorFont>
    <a:minorFont>
      <a:latin typeface="Franklin Gothic Medium Cond"/>
      <a:ea typeface=""/>
      <a:cs typeface="Arial Unicode MS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404040"/>
    </a:dk2>
    <a:lt2>
      <a:srgbClr val="BFBFBF"/>
    </a:lt2>
    <a:accent1>
      <a:srgbClr val="499BC9"/>
    </a:accent1>
    <a:accent2>
      <a:srgbClr val="6EC038"/>
    </a:accent2>
    <a:accent3>
      <a:srgbClr val="F1D130"/>
    </a:accent3>
    <a:accent4>
      <a:srgbClr val="FFA93A"/>
    </a:accent4>
    <a:accent5>
      <a:srgbClr val="FF2D21"/>
    </a:accent5>
    <a:accent6>
      <a:srgbClr val="6C2085"/>
    </a:accent6>
    <a:hlink>
      <a:srgbClr val="0000FF"/>
    </a:hlink>
    <a:folHlink>
      <a:srgbClr val="FF00FF"/>
    </a:folHlink>
  </a:clrScheme>
  <a:fontScheme name="Blank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Blank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BRIJ43_PURPLE_17</Template>
  <TotalTime>1320</TotalTime>
  <Words>3885</Words>
  <Application>Microsoft Office PowerPoint</Application>
  <PresentationFormat>On-screen Show (4:3)</PresentationFormat>
  <Paragraphs>761</Paragraphs>
  <Slides>64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Arial</vt:lpstr>
      <vt:lpstr>Arial Narrow</vt:lpstr>
      <vt:lpstr>Arial Unicode MS</vt:lpstr>
      <vt:lpstr>Calibri</vt:lpstr>
      <vt:lpstr>Cambria Math</vt:lpstr>
      <vt:lpstr>Franklin Gothic Demi</vt:lpstr>
      <vt:lpstr>Franklin Gothic Demi Cond</vt:lpstr>
      <vt:lpstr>Franklin Gothic Heavy</vt:lpstr>
      <vt:lpstr>Franklin Gothic Medium Cond</vt:lpstr>
      <vt:lpstr>MV Boli</vt:lpstr>
      <vt:lpstr>Segoe UI Black</vt:lpstr>
      <vt:lpstr>Segoe UI Semibold</vt:lpstr>
      <vt:lpstr>Wingdings</vt:lpstr>
      <vt:lpstr>BRIJ43_PURPLE_17</vt:lpstr>
      <vt:lpstr>PowerPoint Presentation</vt:lpstr>
      <vt:lpstr>Gross Domestic Product (GDP) सकल घरेलू उत्पाद (2016)</vt:lpstr>
      <vt:lpstr>GDP calculation method #1= खर्चा, the Expenditure</vt:lpstr>
      <vt:lpstr>GDP calculation method #1: Consumption (C)+investment (I)</vt:lpstr>
      <vt:lpstr>GDP Calc: Expenditure method: GDP= C + I + G + (X – M)</vt:lpstr>
      <vt:lpstr>PowerPoint Presentation</vt:lpstr>
      <vt:lpstr>GDP calc. Expenditure method: Book formula-&gt; Real CSO formula?</vt:lpstr>
      <vt:lpstr>GDP Calculation: THREE Methods</vt:lpstr>
      <vt:lpstr>GDP calculation Method #1: Expenditure (CIGXM) Method#2: Gross Value Added (Production method)</vt:lpstr>
      <vt:lpstr>Suppose we only produce LPG? (hypothetical numbers)</vt:lpstr>
      <vt:lpstr>PowerPoint Presentation</vt:lpstr>
      <vt:lpstr>PowerPoint Presentation</vt:lpstr>
      <vt:lpstr>PowerPoint Presentation</vt:lpstr>
      <vt:lpstr>PowerPoint Presentation</vt:lpstr>
      <vt:lpstr>GVA contribution by each sector in 2016-17 (@2011, Constant prices)</vt:lpstr>
      <vt:lpstr>PowerPoint Presentation</vt:lpstr>
      <vt:lpstr>GDP Calculation: THREE Methods</vt:lpstr>
      <vt:lpstr>GDP Calc. Method #3: Income method</vt:lpstr>
      <vt:lpstr>PowerPoint Presentation</vt:lpstr>
      <vt:lpstr>Suppose we only produce LPG? (hypothetical numbers)</vt:lpstr>
      <vt:lpstr>PowerPoint Presentation</vt:lpstr>
      <vt:lpstr>Book formula (WIPR) Income method CSO-Actual (2015)</vt:lpstr>
      <vt:lpstr>PowerPoint Presentation</vt:lpstr>
      <vt:lpstr>PowerPoint Presentation</vt:lpstr>
      <vt:lpstr>CSO: GDP Calculation reform (2015) not important </vt:lpstr>
      <vt:lpstr>PowerPoint Presentation</vt:lpstr>
      <vt:lpstr>PowerPoint Presentation</vt:lpstr>
      <vt:lpstr>CSO: GDP @ Current | nominal prices (Rs. Cr),  without adjusting for inflation with base year</vt:lpstr>
      <vt:lpstr>Growth adjusted for Constant prices using GDP deflator</vt:lpstr>
      <vt:lpstr>[सघउ वृध्धिदर!]Real GDP growth rate…(constant prices 2011-12)</vt:lpstr>
      <vt:lpstr>Sector’s “own” growth rate (%) GVA [at Constant price 2011]</vt:lpstr>
      <vt:lpstr>Agriculture, fishing, forestry GVA @Basic Prices  [taxes, subsidies ignored]</vt:lpstr>
      <vt:lpstr>industries GVA @Basic Prices [taxes, subsidies ignored]</vt:lpstr>
      <vt:lpstr>PowerPoint Presentation</vt:lpstr>
      <vt:lpstr>Gross Domestic Product (GDP) सकल घरेलू उत्पाद (2016)</vt:lpstr>
      <vt:lpstr>Gross Domestic “Product”-&gt; Gross National “Product” (GNP)</vt:lpstr>
      <vt:lpstr>PowerPoint Presentation</vt:lpstr>
      <vt:lpstr>PowerPoint Presentation</vt:lpstr>
      <vt:lpstr>PowerPoint Presentation</vt:lpstr>
      <vt:lpstr>CSO: Per capita Net National Income (@Market Price)</vt:lpstr>
      <vt:lpstr>What is National “Disposable income”?</vt:lpstr>
      <vt:lpstr>PowerPoint Presentation</vt:lpstr>
      <vt:lpstr>PowerPoint Presentation</vt:lpstr>
      <vt:lpstr>PowerPoint Presentation</vt:lpstr>
      <vt:lpstr>PowerPoint Presentation</vt:lpstr>
      <vt:lpstr>GDP growth: Demonetization (Notebandhi) की असर, the effect</vt:lpstr>
      <vt:lpstr>Effect of Demonetization?  [Assume figures adjusted @constant prices 2011]</vt:lpstr>
      <vt:lpstr>And some critiques (from you know which newspaper)  were writhing in ‘excitement’ </vt:lpstr>
      <vt:lpstr>GDP growth: Demonetization (Notebandhi) की असर, the effect</vt:lpstr>
      <vt:lpstr>Hypothetical numbers, and Technically incorrect ofcourse…</vt:lpstr>
      <vt:lpstr>Let’s understand it in a much simpler manner. Suppose a coaching “sir” has Rs.100 as black money &amp; Rs.100 note demonetized </vt:lpstr>
      <vt:lpstr>GDP (expenditure method) = Consumption + Investment + …+ (CIGXM)</vt:lpstr>
      <vt:lpstr>Advance Tax: Indirect tax collection in Q3-2016 (lakh Cr.)</vt:lpstr>
      <vt:lpstr>Expenditure method: GDP= C + I + G + (X – 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But, why does CSO overestimate GDP or underestimate Deflator?</vt:lpstr>
      <vt:lpstr>Criticism: 1) Demonetization effect capture ? 2) overestimated GDP  3) GDP doesn’t cover following:</vt:lpstr>
      <vt:lpstr>If GDP doesn’t cover all these, then what to do? (2017, March)</vt:lpstr>
      <vt:lpstr>Gross National Happiness</vt:lpstr>
      <vt:lpstr>Economy: 6 pillars + theory  + current + BES17 (pre cum Mains)</vt:lpstr>
    </vt:vector>
  </TitlesOfParts>
  <Company>The Wolf School of Witchers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 Pate</dc:creator>
  <cp:lastModifiedBy>Mrunal Pate</cp:lastModifiedBy>
  <cp:revision>536</cp:revision>
  <dcterms:created xsi:type="dcterms:W3CDTF">2017-04-16T12:02:00Z</dcterms:created>
  <dcterms:modified xsi:type="dcterms:W3CDTF">2017-06-06T19:16:23Z</dcterms:modified>
</cp:coreProperties>
</file>